
<file path=[Content_Types].xml><?xml version="1.0" encoding="utf-8"?>
<Types xmlns="http://schemas.openxmlformats.org/package/2006/content-types">
  <Default Extension="emf" ContentType="image/x-emf"/>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3653" r:id="rId2"/>
    <p:sldMasterId id="2147483720" r:id="rId3"/>
  </p:sldMasterIdLst>
  <p:notesMasterIdLst>
    <p:notesMasterId r:id="rId20"/>
  </p:notesMasterIdLst>
  <p:sldIdLst>
    <p:sldId id="304" r:id="rId4"/>
    <p:sldId id="320" r:id="rId5"/>
    <p:sldId id="373" r:id="rId6"/>
    <p:sldId id="374" r:id="rId7"/>
    <p:sldId id="375" r:id="rId8"/>
    <p:sldId id="376" r:id="rId9"/>
    <p:sldId id="370" r:id="rId10"/>
    <p:sldId id="378" r:id="rId11"/>
    <p:sldId id="379" r:id="rId12"/>
    <p:sldId id="382" r:id="rId13"/>
    <p:sldId id="383" r:id="rId14"/>
    <p:sldId id="324" r:id="rId15"/>
    <p:sldId id="384" r:id="rId16"/>
    <p:sldId id="385" r:id="rId17"/>
    <p:sldId id="377" r:id="rId18"/>
    <p:sldId id="299" r:id="rId19"/>
  </p:sldIdLst>
  <p:sldSz cx="13004800" cy="9753600"/>
  <p:notesSz cx="7077075" cy="8412163"/>
  <p:defaultTextStyle>
    <a:defPPr>
      <a:defRPr lang="en-US"/>
    </a:defPPr>
    <a:lvl1pPr algn="l" rtl="0" eaLnBrk="0" fontAlgn="base" hangingPunct="0">
      <a:spcBef>
        <a:spcPct val="0"/>
      </a:spcBef>
      <a:spcAft>
        <a:spcPct val="0"/>
      </a:spcAft>
      <a:defRPr sz="4200" kern="1200">
        <a:solidFill>
          <a:srgbClr val="515151"/>
        </a:solidFill>
        <a:latin typeface="Cochin" charset="0"/>
        <a:ea typeface="+mn-ea"/>
        <a:cs typeface="ヒラギノ明朝 ProN W3" charset="0"/>
        <a:sym typeface="Cochin" charset="0"/>
      </a:defRPr>
    </a:lvl1pPr>
    <a:lvl2pPr marL="457200" algn="l" rtl="0" eaLnBrk="0" fontAlgn="base" hangingPunct="0">
      <a:spcBef>
        <a:spcPct val="0"/>
      </a:spcBef>
      <a:spcAft>
        <a:spcPct val="0"/>
      </a:spcAft>
      <a:defRPr sz="4200" kern="1200">
        <a:solidFill>
          <a:srgbClr val="515151"/>
        </a:solidFill>
        <a:latin typeface="Cochin" charset="0"/>
        <a:ea typeface="+mn-ea"/>
        <a:cs typeface="ヒラギノ明朝 ProN W3" charset="0"/>
        <a:sym typeface="Cochin" charset="0"/>
      </a:defRPr>
    </a:lvl2pPr>
    <a:lvl3pPr marL="914400" algn="l" rtl="0" eaLnBrk="0" fontAlgn="base" hangingPunct="0">
      <a:spcBef>
        <a:spcPct val="0"/>
      </a:spcBef>
      <a:spcAft>
        <a:spcPct val="0"/>
      </a:spcAft>
      <a:defRPr sz="4200" kern="1200">
        <a:solidFill>
          <a:srgbClr val="515151"/>
        </a:solidFill>
        <a:latin typeface="Cochin" charset="0"/>
        <a:ea typeface="+mn-ea"/>
        <a:cs typeface="ヒラギノ明朝 ProN W3" charset="0"/>
        <a:sym typeface="Cochin" charset="0"/>
      </a:defRPr>
    </a:lvl3pPr>
    <a:lvl4pPr marL="1371600" algn="l" rtl="0" eaLnBrk="0" fontAlgn="base" hangingPunct="0">
      <a:spcBef>
        <a:spcPct val="0"/>
      </a:spcBef>
      <a:spcAft>
        <a:spcPct val="0"/>
      </a:spcAft>
      <a:defRPr sz="4200" kern="1200">
        <a:solidFill>
          <a:srgbClr val="515151"/>
        </a:solidFill>
        <a:latin typeface="Cochin" charset="0"/>
        <a:ea typeface="+mn-ea"/>
        <a:cs typeface="ヒラギノ明朝 ProN W3" charset="0"/>
        <a:sym typeface="Cochin" charset="0"/>
      </a:defRPr>
    </a:lvl4pPr>
    <a:lvl5pPr marL="1828800" algn="l" rtl="0" eaLnBrk="0" fontAlgn="base" hangingPunct="0">
      <a:spcBef>
        <a:spcPct val="0"/>
      </a:spcBef>
      <a:spcAft>
        <a:spcPct val="0"/>
      </a:spcAft>
      <a:defRPr sz="4200" kern="1200">
        <a:solidFill>
          <a:srgbClr val="515151"/>
        </a:solidFill>
        <a:latin typeface="Cochin" charset="0"/>
        <a:ea typeface="+mn-ea"/>
        <a:cs typeface="ヒラギノ明朝 ProN W3" charset="0"/>
        <a:sym typeface="Cochin" charset="0"/>
      </a:defRPr>
    </a:lvl5pPr>
    <a:lvl6pPr marL="2286000" algn="l" defTabSz="914400" rtl="0" eaLnBrk="1" latinLnBrk="0" hangingPunct="1">
      <a:defRPr sz="4200" kern="1200">
        <a:solidFill>
          <a:srgbClr val="515151"/>
        </a:solidFill>
        <a:latin typeface="Cochin" charset="0"/>
        <a:ea typeface="+mn-ea"/>
        <a:cs typeface="ヒラギノ明朝 ProN W3" charset="0"/>
        <a:sym typeface="Cochin" charset="0"/>
      </a:defRPr>
    </a:lvl6pPr>
    <a:lvl7pPr marL="2743200" algn="l" defTabSz="914400" rtl="0" eaLnBrk="1" latinLnBrk="0" hangingPunct="1">
      <a:defRPr sz="4200" kern="1200">
        <a:solidFill>
          <a:srgbClr val="515151"/>
        </a:solidFill>
        <a:latin typeface="Cochin" charset="0"/>
        <a:ea typeface="+mn-ea"/>
        <a:cs typeface="ヒラギノ明朝 ProN W3" charset="0"/>
        <a:sym typeface="Cochin" charset="0"/>
      </a:defRPr>
    </a:lvl7pPr>
    <a:lvl8pPr marL="3200400" algn="l" defTabSz="914400" rtl="0" eaLnBrk="1" latinLnBrk="0" hangingPunct="1">
      <a:defRPr sz="4200" kern="1200">
        <a:solidFill>
          <a:srgbClr val="515151"/>
        </a:solidFill>
        <a:latin typeface="Cochin" charset="0"/>
        <a:ea typeface="+mn-ea"/>
        <a:cs typeface="ヒラギノ明朝 ProN W3" charset="0"/>
        <a:sym typeface="Cochin" charset="0"/>
      </a:defRPr>
    </a:lvl8pPr>
    <a:lvl9pPr marL="3657600" algn="l" defTabSz="914400" rtl="0" eaLnBrk="1" latinLnBrk="0" hangingPunct="1">
      <a:defRPr sz="4200" kern="1200">
        <a:solidFill>
          <a:srgbClr val="515151"/>
        </a:solidFill>
        <a:latin typeface="Cochin" charset="0"/>
        <a:ea typeface="+mn-ea"/>
        <a:cs typeface="ヒラギノ明朝 ProN W3" charset="0"/>
        <a:sym typeface="Cochin" charset="0"/>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2D8A"/>
    <a:srgbClr val="008AE6"/>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81290" autoAdjust="0"/>
  </p:normalViewPr>
  <p:slideViewPr>
    <p:cSldViewPr snapToGrid="0">
      <p:cViewPr varScale="1">
        <p:scale>
          <a:sx n="45" d="100"/>
          <a:sy n="45" d="100"/>
        </p:scale>
        <p:origin x="1982" y="34"/>
      </p:cViewPr>
      <p:guideLst>
        <p:guide orient="horz" pos="3072"/>
        <p:guide pos="4096"/>
      </p:guideLst>
    </p:cSldViewPr>
  </p:slideViewPr>
  <p:notesTextViewPr>
    <p:cViewPr>
      <p:scale>
        <a:sx n="3" d="2"/>
        <a:sy n="3" d="2"/>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Roper" userId="c5274ab7fa42462a" providerId="LiveId" clId="{009521C8-E348-44F7-A4B7-12E86E318E08}"/>
    <pc:docChg chg="delSld">
      <pc:chgData name="Daniel Roper" userId="c5274ab7fa42462a" providerId="LiveId" clId="{009521C8-E348-44F7-A4B7-12E86E318E08}" dt="2023-05-12T18:46:25.804" v="1" actId="47"/>
      <pc:docMkLst>
        <pc:docMk/>
      </pc:docMkLst>
      <pc:sldChg chg="del">
        <pc:chgData name="Daniel Roper" userId="c5274ab7fa42462a" providerId="LiveId" clId="{009521C8-E348-44F7-A4B7-12E86E318E08}" dt="2023-05-12T18:46:23.576" v="0" actId="47"/>
        <pc:sldMkLst>
          <pc:docMk/>
          <pc:sldMk cId="2629776750" sldId="346"/>
        </pc:sldMkLst>
      </pc:sldChg>
      <pc:sldChg chg="del">
        <pc:chgData name="Daniel Roper" userId="c5274ab7fa42462a" providerId="LiveId" clId="{009521C8-E348-44F7-A4B7-12E86E318E08}" dt="2023-05-12T18:46:23.576" v="0" actId="47"/>
        <pc:sldMkLst>
          <pc:docMk/>
          <pc:sldMk cId="2261864462" sldId="358"/>
        </pc:sldMkLst>
      </pc:sldChg>
      <pc:sldChg chg="del">
        <pc:chgData name="Daniel Roper" userId="c5274ab7fa42462a" providerId="LiveId" clId="{009521C8-E348-44F7-A4B7-12E86E318E08}" dt="2023-05-12T18:46:25.804" v="1" actId="47"/>
        <pc:sldMkLst>
          <pc:docMk/>
          <pc:sldMk cId="3555110801" sldId="365"/>
        </pc:sldMkLst>
      </pc:sldChg>
      <pc:sldChg chg="del">
        <pc:chgData name="Daniel Roper" userId="c5274ab7fa42462a" providerId="LiveId" clId="{009521C8-E348-44F7-A4B7-12E86E318E08}" dt="2023-05-12T18:46:23.576" v="0" actId="47"/>
        <pc:sldMkLst>
          <pc:docMk/>
          <pc:sldMk cId="2963413420" sldId="366"/>
        </pc:sldMkLst>
      </pc:sldChg>
      <pc:sldChg chg="del">
        <pc:chgData name="Daniel Roper" userId="c5274ab7fa42462a" providerId="LiveId" clId="{009521C8-E348-44F7-A4B7-12E86E318E08}" dt="2023-05-12T18:46:23.576" v="0" actId="47"/>
        <pc:sldMkLst>
          <pc:docMk/>
          <pc:sldMk cId="1969546627" sldId="367"/>
        </pc:sldMkLst>
      </pc:sldChg>
      <pc:sldChg chg="del">
        <pc:chgData name="Daniel Roper" userId="c5274ab7fa42462a" providerId="LiveId" clId="{009521C8-E348-44F7-A4B7-12E86E318E08}" dt="2023-05-12T18:46:23.576" v="0" actId="47"/>
        <pc:sldMkLst>
          <pc:docMk/>
          <pc:sldMk cId="3820627009" sldId="368"/>
        </pc:sldMkLst>
      </pc:sldChg>
      <pc:sldChg chg="del">
        <pc:chgData name="Daniel Roper" userId="c5274ab7fa42462a" providerId="LiveId" clId="{009521C8-E348-44F7-A4B7-12E86E318E08}" dt="2023-05-12T18:46:23.576" v="0" actId="47"/>
        <pc:sldMkLst>
          <pc:docMk/>
          <pc:sldMk cId="1067880540" sldId="371"/>
        </pc:sldMkLst>
      </pc:sldChg>
      <pc:sldChg chg="del">
        <pc:chgData name="Daniel Roper" userId="c5274ab7fa42462a" providerId="LiveId" clId="{009521C8-E348-44F7-A4B7-12E86E318E08}" dt="2023-05-12T18:46:23.576" v="0" actId="47"/>
        <pc:sldMkLst>
          <pc:docMk/>
          <pc:sldMk cId="1571574131" sldId="372"/>
        </pc:sldMkLst>
      </pc:sldChg>
      <pc:sldChg chg="del">
        <pc:chgData name="Daniel Roper" userId="c5274ab7fa42462a" providerId="LiveId" clId="{009521C8-E348-44F7-A4B7-12E86E318E08}" dt="2023-05-12T18:46:23.576" v="0" actId="47"/>
        <pc:sldMkLst>
          <pc:docMk/>
          <pc:sldMk cId="1685574276" sldId="380"/>
        </pc:sldMkLst>
      </pc:sldChg>
      <pc:sldChg chg="del">
        <pc:chgData name="Daniel Roper" userId="c5274ab7fa42462a" providerId="LiveId" clId="{009521C8-E348-44F7-A4B7-12E86E318E08}" dt="2023-05-12T18:46:23.576" v="0" actId="47"/>
        <pc:sldMkLst>
          <pc:docMk/>
          <pc:sldMk cId="4255636162" sldId="381"/>
        </pc:sldMkLst>
      </pc:sldChg>
      <pc:sldChg chg="del">
        <pc:chgData name="Daniel Roper" userId="c5274ab7fa42462a" providerId="LiveId" clId="{009521C8-E348-44F7-A4B7-12E86E318E08}" dt="2023-05-12T18:46:23.576" v="0" actId="47"/>
        <pc:sldMkLst>
          <pc:docMk/>
          <pc:sldMk cId="2566164283" sldId="38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2206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08705" y="0"/>
            <a:ext cx="3066733" cy="422069"/>
          </a:xfrm>
          <a:prstGeom prst="rect">
            <a:avLst/>
          </a:prstGeom>
        </p:spPr>
        <p:txBody>
          <a:bodyPr vert="horz" lIns="91440" tIns="45720" rIns="91440" bIns="45720" rtlCol="0"/>
          <a:lstStyle>
            <a:lvl1pPr algn="r">
              <a:defRPr sz="1200"/>
            </a:lvl1pPr>
          </a:lstStyle>
          <a:p>
            <a:fld id="{869B0561-C0B6-47C0-B88F-03EE27A8B690}" type="datetimeFigureOut">
              <a:rPr lang="en-US" smtClean="0"/>
              <a:t>5/12/2023</a:t>
            </a:fld>
            <a:endParaRPr lang="en-US"/>
          </a:p>
        </p:txBody>
      </p:sp>
      <p:sp>
        <p:nvSpPr>
          <p:cNvPr id="4" name="Slide Image Placeholder 3"/>
          <p:cNvSpPr>
            <a:spLocks noGrp="1" noRot="1" noChangeAspect="1"/>
          </p:cNvSpPr>
          <p:nvPr>
            <p:ph type="sldImg" idx="2"/>
          </p:nvPr>
        </p:nvSpPr>
        <p:spPr>
          <a:xfrm>
            <a:off x="1644650" y="1050925"/>
            <a:ext cx="3787775" cy="284003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7708" y="4048354"/>
            <a:ext cx="5661660" cy="331228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7990095"/>
            <a:ext cx="3066733" cy="42206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7990095"/>
            <a:ext cx="3066733" cy="422068"/>
          </a:xfrm>
          <a:prstGeom prst="rect">
            <a:avLst/>
          </a:prstGeom>
        </p:spPr>
        <p:txBody>
          <a:bodyPr vert="horz" lIns="91440" tIns="45720" rIns="91440" bIns="45720" rtlCol="0" anchor="b"/>
          <a:lstStyle>
            <a:lvl1pPr algn="r">
              <a:defRPr sz="1200"/>
            </a:lvl1pPr>
          </a:lstStyle>
          <a:p>
            <a:fld id="{49960ADB-A01A-46F9-9A7D-0F64F369A3B3}" type="slidenum">
              <a:rPr lang="en-US" smtClean="0"/>
              <a:t>‹#›</a:t>
            </a:fld>
            <a:endParaRPr lang="en-US"/>
          </a:p>
        </p:txBody>
      </p:sp>
    </p:spTree>
    <p:extLst>
      <p:ext uri="{BB962C8B-B14F-4D97-AF65-F5344CB8AC3E}">
        <p14:creationId xmlns:p14="http://schemas.microsoft.com/office/powerpoint/2010/main" val="2210429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9960ADB-A01A-46F9-9A7D-0F64F369A3B3}" type="slidenum">
              <a:rPr kumimoji="0" lang="en-US" sz="1200" b="0" i="0" u="none" strike="noStrike" kern="1200" cap="none" spc="0" normalizeH="0" baseline="0" noProof="0" smtClean="0">
                <a:ln>
                  <a:noFill/>
                </a:ln>
                <a:solidFill>
                  <a:srgbClr val="515151"/>
                </a:solidFill>
                <a:effectLst/>
                <a:uLnTx/>
                <a:uFillTx/>
                <a:latin typeface="Cochin" charset="0"/>
                <a:ea typeface="+mn-ea"/>
                <a:sym typeface="Cochin" charset="0"/>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srgbClr val="515151"/>
              </a:solidFill>
              <a:effectLst/>
              <a:uLnTx/>
              <a:uFillTx/>
              <a:latin typeface="Cochin" charset="0"/>
              <a:ea typeface="+mn-ea"/>
              <a:sym typeface="Cochin" charset="0"/>
            </a:endParaRPr>
          </a:p>
        </p:txBody>
      </p:sp>
    </p:spTree>
    <p:extLst>
      <p:ext uri="{BB962C8B-B14F-4D97-AF65-F5344CB8AC3E}">
        <p14:creationId xmlns:p14="http://schemas.microsoft.com/office/powerpoint/2010/main" val="2315977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9960ADB-A01A-46F9-9A7D-0F64F369A3B3}" type="slidenum">
              <a:rPr kumimoji="0" lang="en-US" sz="1200" b="0" i="0" u="none" strike="noStrike" kern="1200" cap="none" spc="0" normalizeH="0" baseline="0" noProof="0" smtClean="0">
                <a:ln>
                  <a:noFill/>
                </a:ln>
                <a:solidFill>
                  <a:srgbClr val="515151"/>
                </a:solidFill>
                <a:effectLst/>
                <a:uLnTx/>
                <a:uFillTx/>
                <a:latin typeface="Cochin" charset="0"/>
                <a:ea typeface="+mn-ea"/>
                <a:sym typeface="Cochin" charset="0"/>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srgbClr val="515151"/>
              </a:solidFill>
              <a:effectLst/>
              <a:uLnTx/>
              <a:uFillTx/>
              <a:latin typeface="Cochin" charset="0"/>
              <a:ea typeface="+mn-ea"/>
              <a:sym typeface="Cochin" charset="0"/>
            </a:endParaRPr>
          </a:p>
        </p:txBody>
      </p:sp>
    </p:spTree>
    <p:extLst>
      <p:ext uri="{BB962C8B-B14F-4D97-AF65-F5344CB8AC3E}">
        <p14:creationId xmlns:p14="http://schemas.microsoft.com/office/powerpoint/2010/main" val="31952577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t>
            </a:r>
            <a:r>
              <a:rPr lang="en-US" b="1" dirty="0" err="1"/>
              <a:t>theet</a:t>
            </a:r>
            <a:r>
              <a:rPr lang="en-US" b="1" dirty="0"/>
              <a:t>”</a:t>
            </a: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9960ADB-A01A-46F9-9A7D-0F64F369A3B3}" type="slidenum">
              <a:rPr kumimoji="0" lang="en-US" sz="1200" b="0" i="0" u="none" strike="noStrike" kern="1200" cap="none" spc="0" normalizeH="0" baseline="0" noProof="0" smtClean="0">
                <a:ln>
                  <a:noFill/>
                </a:ln>
                <a:solidFill>
                  <a:srgbClr val="515151"/>
                </a:solidFill>
                <a:effectLst/>
                <a:uLnTx/>
                <a:uFillTx/>
                <a:latin typeface="Cochin" charset="0"/>
                <a:ea typeface="+mn-ea"/>
                <a:sym typeface="Cochin" charset="0"/>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srgbClr val="515151"/>
              </a:solidFill>
              <a:effectLst/>
              <a:uLnTx/>
              <a:uFillTx/>
              <a:latin typeface="Cochin" charset="0"/>
              <a:ea typeface="+mn-ea"/>
              <a:sym typeface="Cochin" charset="0"/>
            </a:endParaRPr>
          </a:p>
        </p:txBody>
      </p:sp>
    </p:spTree>
    <p:extLst>
      <p:ext uri="{BB962C8B-B14F-4D97-AF65-F5344CB8AC3E}">
        <p14:creationId xmlns:p14="http://schemas.microsoft.com/office/powerpoint/2010/main" val="1737186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9960ADB-A01A-46F9-9A7D-0F64F369A3B3}" type="slidenum">
              <a:rPr kumimoji="0" lang="en-US" sz="1200" b="0" i="0" u="none" strike="noStrike" kern="1200" cap="none" spc="0" normalizeH="0" baseline="0" noProof="0" smtClean="0">
                <a:ln>
                  <a:noFill/>
                </a:ln>
                <a:solidFill>
                  <a:srgbClr val="515151"/>
                </a:solidFill>
                <a:effectLst/>
                <a:uLnTx/>
                <a:uFillTx/>
                <a:latin typeface="Cochin" charset="0"/>
                <a:ea typeface="+mn-ea"/>
                <a:sym typeface="Cochin" charset="0"/>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srgbClr val="515151"/>
              </a:solidFill>
              <a:effectLst/>
              <a:uLnTx/>
              <a:uFillTx/>
              <a:latin typeface="Cochin" charset="0"/>
              <a:ea typeface="+mn-ea"/>
              <a:sym typeface="Cochin" charset="0"/>
            </a:endParaRPr>
          </a:p>
        </p:txBody>
      </p:sp>
    </p:spTree>
    <p:extLst>
      <p:ext uri="{BB962C8B-B14F-4D97-AF65-F5344CB8AC3E}">
        <p14:creationId xmlns:p14="http://schemas.microsoft.com/office/powerpoint/2010/main" val="3900234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9960ADB-A01A-46F9-9A7D-0F64F369A3B3}" type="slidenum">
              <a:rPr kumimoji="0" lang="en-US" sz="1200" b="0" i="0" u="none" strike="noStrike" kern="1200" cap="none" spc="0" normalizeH="0" baseline="0" noProof="0" smtClean="0">
                <a:ln>
                  <a:noFill/>
                </a:ln>
                <a:solidFill>
                  <a:srgbClr val="515151"/>
                </a:solidFill>
                <a:effectLst/>
                <a:uLnTx/>
                <a:uFillTx/>
                <a:latin typeface="Cochin" charset="0"/>
                <a:ea typeface="+mn-ea"/>
                <a:sym typeface="Cochin" charset="0"/>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srgbClr val="515151"/>
              </a:solidFill>
              <a:effectLst/>
              <a:uLnTx/>
              <a:uFillTx/>
              <a:latin typeface="Cochin" charset="0"/>
              <a:ea typeface="+mn-ea"/>
              <a:sym typeface="Cochin" charset="0"/>
            </a:endParaRPr>
          </a:p>
        </p:txBody>
      </p:sp>
    </p:spTree>
    <p:extLst>
      <p:ext uri="{BB962C8B-B14F-4D97-AF65-F5344CB8AC3E}">
        <p14:creationId xmlns:p14="http://schemas.microsoft.com/office/powerpoint/2010/main" val="2359079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9960ADB-A01A-46F9-9A7D-0F64F369A3B3}" type="slidenum">
              <a:rPr kumimoji="0" lang="en-US" sz="1200" b="0" i="0" u="none" strike="noStrike" kern="1200" cap="none" spc="0" normalizeH="0" baseline="0" noProof="0" smtClean="0">
                <a:ln>
                  <a:noFill/>
                </a:ln>
                <a:solidFill>
                  <a:srgbClr val="515151"/>
                </a:solidFill>
                <a:effectLst/>
                <a:uLnTx/>
                <a:uFillTx/>
                <a:latin typeface="Cochin" charset="0"/>
                <a:ea typeface="+mn-ea"/>
                <a:sym typeface="Cochin" charset="0"/>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srgbClr val="515151"/>
              </a:solidFill>
              <a:effectLst/>
              <a:uLnTx/>
              <a:uFillTx/>
              <a:latin typeface="Cochin" charset="0"/>
              <a:ea typeface="+mn-ea"/>
              <a:sym typeface="Cochin" charset="0"/>
            </a:endParaRPr>
          </a:p>
        </p:txBody>
      </p:sp>
    </p:spTree>
    <p:extLst>
      <p:ext uri="{BB962C8B-B14F-4D97-AF65-F5344CB8AC3E}">
        <p14:creationId xmlns:p14="http://schemas.microsoft.com/office/powerpoint/2010/main" val="2220774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We use the English “love” in many ways. Actually 7 </a:t>
            </a:r>
            <a:r>
              <a:rPr lang="en-US" b="1" dirty="0" err="1"/>
              <a:t>Grk</a:t>
            </a:r>
            <a:r>
              <a:rPr lang="en-US" b="1" dirty="0"/>
              <a:t> words (including self love, pragmatic love, and flirtatious love).</a:t>
            </a:r>
          </a:p>
          <a:p>
            <a:r>
              <a:rPr lang="en-US" b="1" dirty="0"/>
              <a:t>Agape is a decision-based love.  Something we decide to do because it is good and right; it is unconditional.</a:t>
            </a:r>
          </a:p>
          <a:p>
            <a:r>
              <a:rPr lang="en-US" b="1" dirty="0"/>
              <a:t>Philia is experience based – Friendship based on Constancy, Transparency &amp; Candor, and Common Interests and Aspirations</a:t>
            </a:r>
          </a:p>
          <a:p>
            <a:r>
              <a:rPr lang="en-US" b="1" dirty="0"/>
              <a:t>Storge is why we say “blood is thicker than water;” it’s why we can fight w/ siblings but still love them intensely. Unconditional</a:t>
            </a:r>
          </a:p>
          <a:p>
            <a:r>
              <a:rPr lang="en-US" b="1" dirty="0"/>
              <a:t>A form of Eros used in the </a:t>
            </a:r>
            <a:r>
              <a:rPr lang="en-US" b="1" dirty="0" err="1"/>
              <a:t>Grk</a:t>
            </a:r>
            <a:r>
              <a:rPr lang="en-US" b="1" dirty="0"/>
              <a:t> translation for the “lovers” of the idolatrous Israelites by Hosea, Jeremiah, &amp; Ezekiel</a:t>
            </a:r>
          </a:p>
        </p:txBody>
      </p:sp>
      <p:sp>
        <p:nvSpPr>
          <p:cNvPr id="4" name="Slide Number Placeholder 3"/>
          <p:cNvSpPr>
            <a:spLocks noGrp="1"/>
          </p:cNvSpPr>
          <p:nvPr>
            <p:ph type="sldNum" sz="quarter" idx="5"/>
          </p:nvPr>
        </p:nvSpPr>
        <p:spPr/>
        <p:txBody>
          <a:bodyPr/>
          <a:lstStyle/>
          <a:p>
            <a:fld id="{49960ADB-A01A-46F9-9A7D-0F64F369A3B3}" type="slidenum">
              <a:rPr lang="en-US" smtClean="0"/>
              <a:t>7</a:t>
            </a:fld>
            <a:endParaRPr lang="en-US"/>
          </a:p>
        </p:txBody>
      </p:sp>
    </p:spTree>
    <p:extLst>
      <p:ext uri="{BB962C8B-B14F-4D97-AF65-F5344CB8AC3E}">
        <p14:creationId xmlns:p14="http://schemas.microsoft.com/office/powerpoint/2010/main" val="3480042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 just philia + eros</a:t>
            </a:r>
          </a:p>
        </p:txBody>
      </p:sp>
      <p:sp>
        <p:nvSpPr>
          <p:cNvPr id="4" name="Slide Number Placeholder 3"/>
          <p:cNvSpPr>
            <a:spLocks noGrp="1"/>
          </p:cNvSpPr>
          <p:nvPr>
            <p:ph type="sldNum" sz="quarter" idx="5"/>
          </p:nvPr>
        </p:nvSpPr>
        <p:spPr/>
        <p:txBody>
          <a:bodyPr/>
          <a:lstStyle/>
          <a:p>
            <a:fld id="{49960ADB-A01A-46F9-9A7D-0F64F369A3B3}" type="slidenum">
              <a:rPr lang="en-US" smtClean="0"/>
              <a:t>8</a:t>
            </a:fld>
            <a:endParaRPr lang="en-US"/>
          </a:p>
        </p:txBody>
      </p:sp>
    </p:spTree>
    <p:extLst>
      <p:ext uri="{BB962C8B-B14F-4D97-AF65-F5344CB8AC3E}">
        <p14:creationId xmlns:p14="http://schemas.microsoft.com/office/powerpoint/2010/main" val="30185761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9960ADB-A01A-46F9-9A7D-0F64F369A3B3}" type="slidenum">
              <a:rPr kumimoji="0" lang="en-US" sz="1200" b="0" i="0" u="none" strike="noStrike" kern="1200" cap="none" spc="0" normalizeH="0" baseline="0" noProof="0" smtClean="0">
                <a:ln>
                  <a:noFill/>
                </a:ln>
                <a:solidFill>
                  <a:srgbClr val="515151"/>
                </a:solidFill>
                <a:effectLst/>
                <a:uLnTx/>
                <a:uFillTx/>
                <a:latin typeface="Cochin" charset="0"/>
                <a:ea typeface="+mn-ea"/>
                <a:sym typeface="Cochin" charset="0"/>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srgbClr val="515151"/>
              </a:solidFill>
              <a:effectLst/>
              <a:uLnTx/>
              <a:uFillTx/>
              <a:latin typeface="Cochin" charset="0"/>
              <a:ea typeface="+mn-ea"/>
              <a:sym typeface="Cochin" charset="0"/>
            </a:endParaRPr>
          </a:p>
        </p:txBody>
      </p:sp>
    </p:spTree>
    <p:extLst>
      <p:ext uri="{BB962C8B-B14F-4D97-AF65-F5344CB8AC3E}">
        <p14:creationId xmlns:p14="http://schemas.microsoft.com/office/powerpoint/2010/main" val="805987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Ay-uh-win</a:t>
            </a: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9960ADB-A01A-46F9-9A7D-0F64F369A3B3}" type="slidenum">
              <a:rPr kumimoji="0" lang="en-US" sz="1200" b="0" i="0" u="none" strike="noStrike" kern="1200" cap="none" spc="0" normalizeH="0" baseline="0" noProof="0" smtClean="0">
                <a:ln>
                  <a:noFill/>
                </a:ln>
                <a:solidFill>
                  <a:srgbClr val="515151"/>
                </a:solidFill>
                <a:effectLst/>
                <a:uLnTx/>
                <a:uFillTx/>
                <a:latin typeface="Cochin" charset="0"/>
                <a:ea typeface="+mn-ea"/>
                <a:sym typeface="Cochin" charset="0"/>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srgbClr val="515151"/>
              </a:solidFill>
              <a:effectLst/>
              <a:uLnTx/>
              <a:uFillTx/>
              <a:latin typeface="Cochin" charset="0"/>
              <a:ea typeface="+mn-ea"/>
              <a:sym typeface="Cochin" charset="0"/>
            </a:endParaRPr>
          </a:p>
        </p:txBody>
      </p:sp>
    </p:spTree>
    <p:extLst>
      <p:ext uri="{BB962C8B-B14F-4D97-AF65-F5344CB8AC3E}">
        <p14:creationId xmlns:p14="http://schemas.microsoft.com/office/powerpoint/2010/main" val="41916313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9960ADB-A01A-46F9-9A7D-0F64F369A3B3}" type="slidenum">
              <a:rPr kumimoji="0" lang="en-US" sz="1200" b="0" i="0" u="none" strike="noStrike" kern="1200" cap="none" spc="0" normalizeH="0" baseline="0" noProof="0" smtClean="0">
                <a:ln>
                  <a:noFill/>
                </a:ln>
                <a:solidFill>
                  <a:srgbClr val="515151"/>
                </a:solidFill>
                <a:effectLst/>
                <a:uLnTx/>
                <a:uFillTx/>
                <a:latin typeface="Cochin" charset="0"/>
                <a:ea typeface="+mn-ea"/>
                <a:sym typeface="Cochin" charset="0"/>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srgbClr val="515151"/>
              </a:solidFill>
              <a:effectLst/>
              <a:uLnTx/>
              <a:uFillTx/>
              <a:latin typeface="Cochin" charset="0"/>
              <a:ea typeface="+mn-ea"/>
              <a:sym typeface="Cochin" charset="0"/>
            </a:endParaRPr>
          </a:p>
        </p:txBody>
      </p:sp>
    </p:spTree>
    <p:extLst>
      <p:ext uri="{BB962C8B-B14F-4D97-AF65-F5344CB8AC3E}">
        <p14:creationId xmlns:p14="http://schemas.microsoft.com/office/powerpoint/2010/main" val="1576982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 Slide from our class on April 23rd</a:t>
            </a:r>
          </a:p>
        </p:txBody>
      </p:sp>
      <p:sp>
        <p:nvSpPr>
          <p:cNvPr id="4" name="Slide Number Placeholder 3"/>
          <p:cNvSpPr>
            <a:spLocks noGrp="1"/>
          </p:cNvSpPr>
          <p:nvPr>
            <p:ph type="sldNum" sz="quarter" idx="5"/>
          </p:nvPr>
        </p:nvSpPr>
        <p:spPr/>
        <p:txBody>
          <a:bodyPr/>
          <a:lstStyle/>
          <a:p>
            <a:fld id="{49960ADB-A01A-46F9-9A7D-0F64F369A3B3}" type="slidenum">
              <a:rPr lang="en-US" smtClean="0"/>
              <a:t>12</a:t>
            </a:fld>
            <a:endParaRPr lang="en-US"/>
          </a:p>
        </p:txBody>
      </p:sp>
    </p:spTree>
    <p:extLst>
      <p:ext uri="{BB962C8B-B14F-4D97-AF65-F5344CB8AC3E}">
        <p14:creationId xmlns:p14="http://schemas.microsoft.com/office/powerpoint/2010/main" val="519564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25600" y="1597025"/>
            <a:ext cx="9753600" cy="3395663"/>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625600" y="5122863"/>
            <a:ext cx="9753600" cy="23542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10859747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658880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59900" y="6413500"/>
            <a:ext cx="2857500" cy="2590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87400" y="6413500"/>
            <a:ext cx="8420100" cy="2590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857804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25600" y="1597025"/>
            <a:ext cx="9753600" cy="3395663"/>
          </a:xfrm>
        </p:spPr>
        <p:txBody>
          <a:bodyPr/>
          <a:lstStyle>
            <a:lvl1pPr algn="ctr">
              <a:defRPr sz="6000"/>
            </a:lvl1pPr>
          </a:lstStyle>
          <a:p>
            <a:r>
              <a:rPr lang="en-US"/>
              <a:t>Click to edit Master title style</a:t>
            </a:r>
          </a:p>
        </p:txBody>
      </p:sp>
      <p:sp>
        <p:nvSpPr>
          <p:cNvPr id="3" name="Subtitle 2"/>
          <p:cNvSpPr>
            <a:spLocks noGrp="1"/>
          </p:cNvSpPr>
          <p:nvPr>
            <p:ph type="subTitle" idx="1"/>
          </p:nvPr>
        </p:nvSpPr>
        <p:spPr>
          <a:xfrm>
            <a:off x="1625600" y="5122863"/>
            <a:ext cx="9753600" cy="23542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7982707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12070818"/>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7413" y="2432050"/>
            <a:ext cx="11217275" cy="4056063"/>
          </a:xfrm>
        </p:spPr>
        <p:txBody>
          <a:bodyPr/>
          <a:lstStyle>
            <a:lvl1pPr>
              <a:defRPr sz="6000"/>
            </a:lvl1pPr>
          </a:lstStyle>
          <a:p>
            <a:r>
              <a:rPr lang="en-US"/>
              <a:t>Click to edit Master title style</a:t>
            </a:r>
          </a:p>
        </p:txBody>
      </p:sp>
      <p:sp>
        <p:nvSpPr>
          <p:cNvPr id="3" name="Text Placeholder 2"/>
          <p:cNvSpPr>
            <a:spLocks noGrp="1"/>
          </p:cNvSpPr>
          <p:nvPr>
            <p:ph type="body" idx="1"/>
          </p:nvPr>
        </p:nvSpPr>
        <p:spPr>
          <a:xfrm>
            <a:off x="887413" y="6527800"/>
            <a:ext cx="11217275" cy="213360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533501120"/>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46100" y="5295900"/>
            <a:ext cx="2908300" cy="4457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606800" y="5295900"/>
            <a:ext cx="2908300" cy="4457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5146313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5350" y="519113"/>
            <a:ext cx="11217275" cy="1885950"/>
          </a:xfrm>
        </p:spPr>
        <p:txBody>
          <a:bodyPr/>
          <a:lstStyle/>
          <a:p>
            <a:r>
              <a:rPr lang="en-US"/>
              <a:t>Click to edit Master title style</a:t>
            </a:r>
          </a:p>
        </p:txBody>
      </p:sp>
      <p:sp>
        <p:nvSpPr>
          <p:cNvPr id="3" name="Text Placeholder 2"/>
          <p:cNvSpPr>
            <a:spLocks noGrp="1"/>
          </p:cNvSpPr>
          <p:nvPr>
            <p:ph type="body" idx="1"/>
          </p:nvPr>
        </p:nvSpPr>
        <p:spPr>
          <a:xfrm>
            <a:off x="895350" y="2390775"/>
            <a:ext cx="5502275"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95350" y="3562350"/>
            <a:ext cx="5502275" cy="5240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83363" y="2390775"/>
            <a:ext cx="5529262"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83363" y="3562350"/>
            <a:ext cx="5529262" cy="5240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7213297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1788827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1473850"/>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lstStyle>
            <a:lvl1pPr>
              <a:defRPr sz="3200"/>
            </a:lvl1pPr>
          </a:lstStyle>
          <a:p>
            <a:r>
              <a:rPr lang="en-US"/>
              <a:t>Click to edit Master title style</a:t>
            </a:r>
          </a:p>
        </p:txBody>
      </p:sp>
      <p:sp>
        <p:nvSpPr>
          <p:cNvPr id="3" name="Content Placeholder 2"/>
          <p:cNvSpPr>
            <a:spLocks noGrp="1"/>
          </p:cNvSpPr>
          <p:nvPr>
            <p:ph idx="1"/>
          </p:nvPr>
        </p:nvSpPr>
        <p:spPr>
          <a:xfrm>
            <a:off x="5529263" y="1404938"/>
            <a:ext cx="6583362" cy="693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3980142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36500020"/>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lstStyle>
            <a:lvl1pPr>
              <a:defRPr sz="3200"/>
            </a:lvl1pPr>
          </a:lstStyle>
          <a:p>
            <a:r>
              <a:rPr lang="en-US"/>
              <a:t>Click to edit Master title style</a:t>
            </a:r>
          </a:p>
        </p:txBody>
      </p:sp>
      <p:sp>
        <p:nvSpPr>
          <p:cNvPr id="3" name="Picture Placeholder 2"/>
          <p:cNvSpPr>
            <a:spLocks noGrp="1"/>
          </p:cNvSpPr>
          <p:nvPr>
            <p:ph type="pic" idx="1"/>
          </p:nvPr>
        </p:nvSpPr>
        <p:spPr>
          <a:xfrm>
            <a:off x="5529263" y="1404938"/>
            <a:ext cx="6583362" cy="69310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Cochin" charset="0"/>
            </a:endParaRPr>
          </a:p>
        </p:txBody>
      </p:sp>
      <p:sp>
        <p:nvSpPr>
          <p:cNvPr id="4" name="Text Placehold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49345087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0710235"/>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22850" y="0"/>
            <a:ext cx="1492250" cy="9753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46100" y="0"/>
            <a:ext cx="4324350" cy="9753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9778465"/>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25600" y="1597025"/>
            <a:ext cx="9753600" cy="3395664"/>
          </a:xfrm>
          <a:prstGeom prst="rect">
            <a:avLst/>
          </a:prstGeo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625600" y="5122863"/>
            <a:ext cx="9753600" cy="2354261"/>
          </a:xfrm>
          <a:prstGeom prst="rect">
            <a:avLst/>
          </a:prstGeom>
        </p:spPr>
        <p:txBody>
          <a:bodyPr/>
          <a:lstStyle>
            <a:lvl1pPr marL="0" indent="0" algn="ctr">
              <a:buNone/>
              <a:defRPr sz="1800"/>
            </a:lvl1pPr>
            <a:lvl2pPr marL="342898" indent="0" algn="ctr">
              <a:buNone/>
              <a:defRPr sz="1500"/>
            </a:lvl2pPr>
            <a:lvl3pPr marL="685797" indent="0" algn="ctr">
              <a:buNone/>
              <a:defRPr sz="1350"/>
            </a:lvl3pPr>
            <a:lvl4pPr marL="1028696" indent="0" algn="ctr">
              <a:buNone/>
              <a:defRPr sz="1200"/>
            </a:lvl4pPr>
            <a:lvl5pPr marL="1371594" indent="0" algn="ctr">
              <a:buNone/>
              <a:defRPr sz="1200"/>
            </a:lvl5pPr>
            <a:lvl6pPr marL="1714493" indent="0" algn="ctr">
              <a:buNone/>
              <a:defRPr sz="1200"/>
            </a:lvl6pPr>
            <a:lvl7pPr marL="2057391" indent="0" algn="ctr">
              <a:buNone/>
              <a:defRPr sz="1200"/>
            </a:lvl7pPr>
            <a:lvl8pPr marL="2400289" indent="0" algn="ctr">
              <a:buNone/>
              <a:defRPr sz="1200"/>
            </a:lvl8pPr>
            <a:lvl9pPr marL="2743189" indent="0" algn="ctr">
              <a:buNone/>
              <a:defRPr sz="1200"/>
            </a:lvl9pPr>
          </a:lstStyle>
          <a:p>
            <a:r>
              <a:rPr lang="en-US"/>
              <a:t>Click to edit Master subtitle style</a:t>
            </a:r>
          </a:p>
        </p:txBody>
      </p:sp>
    </p:spTree>
    <p:extLst>
      <p:ext uri="{BB962C8B-B14F-4D97-AF65-F5344CB8AC3E}">
        <p14:creationId xmlns:p14="http://schemas.microsoft.com/office/powerpoint/2010/main" val="2923833243"/>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93764" y="519113"/>
            <a:ext cx="11217275" cy="1885951"/>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93764" y="2597151"/>
            <a:ext cx="11217275" cy="61880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44156609"/>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7414" y="2432052"/>
            <a:ext cx="11217275" cy="4056063"/>
          </a:xfrm>
          <a:prstGeom prst="rect">
            <a:avLst/>
          </a:prstGeo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87414" y="6527799"/>
            <a:ext cx="11217275" cy="2133601"/>
          </a:xfrm>
          <a:prstGeom prst="rect">
            <a:avLst/>
          </a:prstGeom>
        </p:spPr>
        <p:txBody>
          <a:bodyPr/>
          <a:lstStyle>
            <a:lvl1pPr marL="0" indent="0">
              <a:buNone/>
              <a:defRPr sz="1800"/>
            </a:lvl1pPr>
            <a:lvl2pPr marL="342898" indent="0">
              <a:buNone/>
              <a:defRPr sz="1500"/>
            </a:lvl2pPr>
            <a:lvl3pPr marL="685797" indent="0">
              <a:buNone/>
              <a:defRPr sz="1350"/>
            </a:lvl3pPr>
            <a:lvl4pPr marL="1028696" indent="0">
              <a:buNone/>
              <a:defRPr sz="1200"/>
            </a:lvl4pPr>
            <a:lvl5pPr marL="1371594" indent="0">
              <a:buNone/>
              <a:defRPr sz="1200"/>
            </a:lvl5pPr>
            <a:lvl6pPr marL="1714493" indent="0">
              <a:buNone/>
              <a:defRPr sz="1200"/>
            </a:lvl6pPr>
            <a:lvl7pPr marL="2057391" indent="0">
              <a:buNone/>
              <a:defRPr sz="1200"/>
            </a:lvl7pPr>
            <a:lvl8pPr marL="2400289" indent="0">
              <a:buNone/>
              <a:defRPr sz="1200"/>
            </a:lvl8pPr>
            <a:lvl9pPr marL="2743189" indent="0">
              <a:buNone/>
              <a:defRPr sz="1200"/>
            </a:lvl9pPr>
          </a:lstStyle>
          <a:p>
            <a:pPr lvl="0"/>
            <a:r>
              <a:rPr lang="en-US"/>
              <a:t>Click to edit Master text styles</a:t>
            </a:r>
          </a:p>
        </p:txBody>
      </p:sp>
    </p:spTree>
    <p:extLst>
      <p:ext uri="{BB962C8B-B14F-4D97-AF65-F5344CB8AC3E}">
        <p14:creationId xmlns:p14="http://schemas.microsoft.com/office/powerpoint/2010/main" val="923130487"/>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93764" y="519113"/>
            <a:ext cx="11217275" cy="1885951"/>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93763" y="2597151"/>
            <a:ext cx="5532437" cy="61880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597151"/>
            <a:ext cx="5532438" cy="61880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89891163"/>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5351" y="519113"/>
            <a:ext cx="11217275" cy="1885951"/>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95351" y="2390776"/>
            <a:ext cx="5502275" cy="1171575"/>
          </a:xfrm>
          <a:prstGeom prst="rect">
            <a:avLst/>
          </a:prstGeom>
        </p:spPr>
        <p:txBody>
          <a:bodyPr anchor="b"/>
          <a:lstStyle>
            <a:lvl1pPr marL="0" indent="0">
              <a:buNone/>
              <a:defRPr sz="1800" b="1"/>
            </a:lvl1pPr>
            <a:lvl2pPr marL="342898" indent="0">
              <a:buNone/>
              <a:defRPr sz="1500" b="1"/>
            </a:lvl2pPr>
            <a:lvl3pPr marL="685797" indent="0">
              <a:buNone/>
              <a:defRPr sz="1350" b="1"/>
            </a:lvl3pPr>
            <a:lvl4pPr marL="1028696" indent="0">
              <a:buNone/>
              <a:defRPr sz="1200" b="1"/>
            </a:lvl4pPr>
            <a:lvl5pPr marL="1371594" indent="0">
              <a:buNone/>
              <a:defRPr sz="1200" b="1"/>
            </a:lvl5pPr>
            <a:lvl6pPr marL="1714493" indent="0">
              <a:buNone/>
              <a:defRPr sz="1200" b="1"/>
            </a:lvl6pPr>
            <a:lvl7pPr marL="2057391" indent="0">
              <a:buNone/>
              <a:defRPr sz="1200" b="1"/>
            </a:lvl7pPr>
            <a:lvl8pPr marL="2400289" indent="0">
              <a:buNone/>
              <a:defRPr sz="1200" b="1"/>
            </a:lvl8pPr>
            <a:lvl9pPr marL="2743189" indent="0">
              <a:buNone/>
              <a:defRPr sz="1200" b="1"/>
            </a:lvl9pPr>
          </a:lstStyle>
          <a:p>
            <a:pPr lvl="0"/>
            <a:r>
              <a:rPr lang="en-US"/>
              <a:t>Click to edit Master text styles</a:t>
            </a:r>
          </a:p>
        </p:txBody>
      </p:sp>
      <p:sp>
        <p:nvSpPr>
          <p:cNvPr id="4" name="Content Placeholder 3"/>
          <p:cNvSpPr>
            <a:spLocks noGrp="1"/>
          </p:cNvSpPr>
          <p:nvPr>
            <p:ph sz="half" idx="2"/>
          </p:nvPr>
        </p:nvSpPr>
        <p:spPr>
          <a:xfrm>
            <a:off x="895351" y="3562350"/>
            <a:ext cx="5502275" cy="5240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83364" y="2390776"/>
            <a:ext cx="5529262" cy="1171575"/>
          </a:xfrm>
          <a:prstGeom prst="rect">
            <a:avLst/>
          </a:prstGeom>
        </p:spPr>
        <p:txBody>
          <a:bodyPr anchor="b"/>
          <a:lstStyle>
            <a:lvl1pPr marL="0" indent="0">
              <a:buNone/>
              <a:defRPr sz="1800" b="1"/>
            </a:lvl1pPr>
            <a:lvl2pPr marL="342898" indent="0">
              <a:buNone/>
              <a:defRPr sz="1500" b="1"/>
            </a:lvl2pPr>
            <a:lvl3pPr marL="685797" indent="0">
              <a:buNone/>
              <a:defRPr sz="1350" b="1"/>
            </a:lvl3pPr>
            <a:lvl4pPr marL="1028696" indent="0">
              <a:buNone/>
              <a:defRPr sz="1200" b="1"/>
            </a:lvl4pPr>
            <a:lvl5pPr marL="1371594" indent="0">
              <a:buNone/>
              <a:defRPr sz="1200" b="1"/>
            </a:lvl5pPr>
            <a:lvl6pPr marL="1714493" indent="0">
              <a:buNone/>
              <a:defRPr sz="1200" b="1"/>
            </a:lvl6pPr>
            <a:lvl7pPr marL="2057391" indent="0">
              <a:buNone/>
              <a:defRPr sz="1200" b="1"/>
            </a:lvl7pPr>
            <a:lvl8pPr marL="2400289" indent="0">
              <a:buNone/>
              <a:defRPr sz="1200" b="1"/>
            </a:lvl8pPr>
            <a:lvl9pPr marL="2743189"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583364" y="3562350"/>
            <a:ext cx="5529262" cy="5240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071870"/>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93764" y="519113"/>
            <a:ext cx="11217275" cy="1885951"/>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679164204"/>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848931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7413" y="2432050"/>
            <a:ext cx="11217275" cy="4056063"/>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87413" y="6527800"/>
            <a:ext cx="11217275" cy="213360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241458257"/>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1" y="650875"/>
            <a:ext cx="4194175" cy="2274889"/>
          </a:xfrm>
          <a:prstGeom prst="rect">
            <a:avLst/>
          </a:prstGeo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529263" y="1404939"/>
            <a:ext cx="6583362" cy="69310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95351" y="2925763"/>
            <a:ext cx="4194175" cy="5421312"/>
          </a:xfrm>
          <a:prstGeom prst="rect">
            <a:avLst/>
          </a:prstGeom>
        </p:spPr>
        <p:txBody>
          <a:bodyPr/>
          <a:lstStyle>
            <a:lvl1pPr marL="0" indent="0">
              <a:buNone/>
              <a:defRPr sz="1200"/>
            </a:lvl1pPr>
            <a:lvl2pPr marL="342898" indent="0">
              <a:buNone/>
              <a:defRPr sz="1050"/>
            </a:lvl2pPr>
            <a:lvl3pPr marL="685797" indent="0">
              <a:buNone/>
              <a:defRPr sz="900"/>
            </a:lvl3pPr>
            <a:lvl4pPr marL="1028696" indent="0">
              <a:buNone/>
              <a:defRPr sz="750"/>
            </a:lvl4pPr>
            <a:lvl5pPr marL="1371594" indent="0">
              <a:buNone/>
              <a:defRPr sz="750"/>
            </a:lvl5pPr>
            <a:lvl6pPr marL="1714493" indent="0">
              <a:buNone/>
              <a:defRPr sz="750"/>
            </a:lvl6pPr>
            <a:lvl7pPr marL="2057391" indent="0">
              <a:buNone/>
              <a:defRPr sz="750"/>
            </a:lvl7pPr>
            <a:lvl8pPr marL="2400289" indent="0">
              <a:buNone/>
              <a:defRPr sz="750"/>
            </a:lvl8pPr>
            <a:lvl9pPr marL="2743189" indent="0">
              <a:buNone/>
              <a:defRPr sz="750"/>
            </a:lvl9pPr>
          </a:lstStyle>
          <a:p>
            <a:pPr lvl="0"/>
            <a:r>
              <a:rPr lang="en-US"/>
              <a:t>Click to edit Master text styles</a:t>
            </a:r>
          </a:p>
        </p:txBody>
      </p:sp>
    </p:spTree>
    <p:extLst>
      <p:ext uri="{BB962C8B-B14F-4D97-AF65-F5344CB8AC3E}">
        <p14:creationId xmlns:p14="http://schemas.microsoft.com/office/powerpoint/2010/main" val="3688015962"/>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1" y="650875"/>
            <a:ext cx="4194175" cy="2274889"/>
          </a:xfrm>
          <a:prstGeom prst="rect">
            <a:avLst/>
          </a:prstGeo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529263" y="1404939"/>
            <a:ext cx="6583362" cy="6931025"/>
          </a:xfrm>
          <a:prstGeom prst="rect">
            <a:avLst/>
          </a:prstGeom>
        </p:spPr>
        <p:txBody>
          <a:bodyPr/>
          <a:lstStyle>
            <a:lvl1pPr marL="0" indent="0">
              <a:buNone/>
              <a:defRPr sz="2400"/>
            </a:lvl1pPr>
            <a:lvl2pPr marL="342898" indent="0">
              <a:buNone/>
              <a:defRPr sz="2100"/>
            </a:lvl2pPr>
            <a:lvl3pPr marL="685797" indent="0">
              <a:buNone/>
              <a:defRPr sz="1800"/>
            </a:lvl3pPr>
            <a:lvl4pPr marL="1028696" indent="0">
              <a:buNone/>
              <a:defRPr sz="1500"/>
            </a:lvl4pPr>
            <a:lvl5pPr marL="1371594" indent="0">
              <a:buNone/>
              <a:defRPr sz="1500"/>
            </a:lvl5pPr>
            <a:lvl6pPr marL="1714493" indent="0">
              <a:buNone/>
              <a:defRPr sz="1500"/>
            </a:lvl6pPr>
            <a:lvl7pPr marL="2057391" indent="0">
              <a:buNone/>
              <a:defRPr sz="1500"/>
            </a:lvl7pPr>
            <a:lvl8pPr marL="2400289" indent="0">
              <a:buNone/>
              <a:defRPr sz="1500"/>
            </a:lvl8pPr>
            <a:lvl9pPr marL="2743189" indent="0">
              <a:buNone/>
              <a:defRPr sz="1500"/>
            </a:lvl9pPr>
          </a:lstStyle>
          <a:p>
            <a:pPr lvl="0"/>
            <a:endParaRPr lang="en-US" noProof="0">
              <a:sym typeface="Cochin" charset="0"/>
            </a:endParaRPr>
          </a:p>
        </p:txBody>
      </p:sp>
      <p:sp>
        <p:nvSpPr>
          <p:cNvPr id="4" name="Text Placeholder 3"/>
          <p:cNvSpPr>
            <a:spLocks noGrp="1"/>
          </p:cNvSpPr>
          <p:nvPr>
            <p:ph type="body" sz="half" idx="2"/>
          </p:nvPr>
        </p:nvSpPr>
        <p:spPr>
          <a:xfrm>
            <a:off x="895351" y="2925763"/>
            <a:ext cx="4194175" cy="5421312"/>
          </a:xfrm>
          <a:prstGeom prst="rect">
            <a:avLst/>
          </a:prstGeom>
        </p:spPr>
        <p:txBody>
          <a:bodyPr/>
          <a:lstStyle>
            <a:lvl1pPr marL="0" indent="0">
              <a:buNone/>
              <a:defRPr sz="1200"/>
            </a:lvl1pPr>
            <a:lvl2pPr marL="342898" indent="0">
              <a:buNone/>
              <a:defRPr sz="1050"/>
            </a:lvl2pPr>
            <a:lvl3pPr marL="685797" indent="0">
              <a:buNone/>
              <a:defRPr sz="900"/>
            </a:lvl3pPr>
            <a:lvl4pPr marL="1028696" indent="0">
              <a:buNone/>
              <a:defRPr sz="750"/>
            </a:lvl4pPr>
            <a:lvl5pPr marL="1371594" indent="0">
              <a:buNone/>
              <a:defRPr sz="750"/>
            </a:lvl5pPr>
            <a:lvl6pPr marL="1714493" indent="0">
              <a:buNone/>
              <a:defRPr sz="750"/>
            </a:lvl6pPr>
            <a:lvl7pPr marL="2057391" indent="0">
              <a:buNone/>
              <a:defRPr sz="750"/>
            </a:lvl7pPr>
            <a:lvl8pPr marL="2400289" indent="0">
              <a:buNone/>
              <a:defRPr sz="750"/>
            </a:lvl8pPr>
            <a:lvl9pPr marL="2743189" indent="0">
              <a:buNone/>
              <a:defRPr sz="750"/>
            </a:lvl9pPr>
          </a:lstStyle>
          <a:p>
            <a:pPr lvl="0"/>
            <a:r>
              <a:rPr lang="en-US"/>
              <a:t>Click to edit Master text styles</a:t>
            </a:r>
          </a:p>
        </p:txBody>
      </p:sp>
    </p:spTree>
    <p:extLst>
      <p:ext uri="{BB962C8B-B14F-4D97-AF65-F5344CB8AC3E}">
        <p14:creationId xmlns:p14="http://schemas.microsoft.com/office/powerpoint/2010/main" val="4133014464"/>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93764" y="519113"/>
            <a:ext cx="11217275" cy="1885951"/>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93764" y="2597151"/>
            <a:ext cx="11217275" cy="61880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53095577"/>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07514" y="519113"/>
            <a:ext cx="2803525" cy="8266112"/>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93763" y="519113"/>
            <a:ext cx="8261350" cy="826611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3656736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87400" y="8178800"/>
            <a:ext cx="5638800" cy="825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8178800"/>
            <a:ext cx="5638800" cy="825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63991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5350" y="519113"/>
            <a:ext cx="11217275" cy="1885950"/>
          </a:xfrm>
        </p:spPr>
        <p:txBody>
          <a:bodyPr/>
          <a:lstStyle/>
          <a:p>
            <a:r>
              <a:rPr lang="en-US"/>
              <a:t>Click to edit Master title style</a:t>
            </a:r>
          </a:p>
        </p:txBody>
      </p:sp>
      <p:sp>
        <p:nvSpPr>
          <p:cNvPr id="3" name="Text Placeholder 2"/>
          <p:cNvSpPr>
            <a:spLocks noGrp="1"/>
          </p:cNvSpPr>
          <p:nvPr>
            <p:ph type="body" idx="1"/>
          </p:nvPr>
        </p:nvSpPr>
        <p:spPr>
          <a:xfrm>
            <a:off x="895350" y="2390775"/>
            <a:ext cx="5502275"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95350" y="3562350"/>
            <a:ext cx="5502275" cy="5240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83363" y="2390775"/>
            <a:ext cx="5529262"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83363" y="3562350"/>
            <a:ext cx="5529262" cy="5240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6242961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4408332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116604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529263" y="1404938"/>
            <a:ext cx="6583362" cy="693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05040760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529263" y="1404938"/>
            <a:ext cx="6583362" cy="69310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Cochin" charset="0"/>
            </a:endParaRPr>
          </a:p>
        </p:txBody>
      </p:sp>
      <p:sp>
        <p:nvSpPr>
          <p:cNvPr id="4" name="Text Placehold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00549559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14A9E568-F1DC-0E53-DCC7-1D2F85E8D17D}"/>
              </a:ext>
            </a:extLst>
          </p:cNvPr>
          <p:cNvSpPr>
            <a:spLocks noGrp="1" noChangeArrowheads="1"/>
          </p:cNvSpPr>
          <p:nvPr>
            <p:ph type="title"/>
          </p:nvPr>
        </p:nvSpPr>
        <p:spPr bwMode="auto">
          <a:xfrm>
            <a:off x="787400" y="6413500"/>
            <a:ext cx="11430000" cy="177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ctr" anchorCtr="0" compatLnSpc="1">
            <a:prstTxWarp prst="textNoShape">
              <a:avLst/>
            </a:prstTxWarp>
          </a:bodyPr>
          <a:lstStyle/>
          <a:p>
            <a:pPr lvl="0"/>
            <a:r>
              <a:rPr lang="en-US" altLang="en-US">
                <a:sym typeface="Cochin" charset="0"/>
              </a:rPr>
              <a:t>Click to edit Master title style</a:t>
            </a:r>
          </a:p>
        </p:txBody>
      </p:sp>
      <p:sp>
        <p:nvSpPr>
          <p:cNvPr id="1027" name="Rectangle 2">
            <a:extLst>
              <a:ext uri="{FF2B5EF4-FFF2-40B4-BE49-F238E27FC236}">
                <a16:creationId xmlns:a16="http://schemas.microsoft.com/office/drawing/2014/main" id="{2FBFE018-3AB8-9DFC-C35E-21FBBCE176B1}"/>
              </a:ext>
            </a:extLst>
          </p:cNvPr>
          <p:cNvSpPr>
            <a:spLocks noGrp="1" noChangeArrowheads="1"/>
          </p:cNvSpPr>
          <p:nvPr>
            <p:ph type="body" idx="1"/>
          </p:nvPr>
        </p:nvSpPr>
        <p:spPr bwMode="auto">
          <a:xfrm>
            <a:off x="787400" y="8178800"/>
            <a:ext cx="11430000"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en-US" altLang="en-US">
                <a:sym typeface="Cochin" charset="0"/>
              </a:rPr>
              <a:t>Click to edit Master text styles</a:t>
            </a:r>
          </a:p>
          <a:p>
            <a:pPr lvl="1"/>
            <a:r>
              <a:rPr lang="en-US" altLang="en-US">
                <a:sym typeface="Cochin" charset="0"/>
              </a:rPr>
              <a:t>Second level</a:t>
            </a:r>
          </a:p>
          <a:p>
            <a:pPr lvl="2"/>
            <a:r>
              <a:rPr lang="en-US" altLang="en-US">
                <a:sym typeface="Cochin" charset="0"/>
              </a:rPr>
              <a:t>Third level</a:t>
            </a:r>
          </a:p>
          <a:p>
            <a:pPr lvl="3"/>
            <a:r>
              <a:rPr lang="en-US" altLang="en-US">
                <a:sym typeface="Cochin" charset="0"/>
              </a:rPr>
              <a:t>Fourth level</a:t>
            </a:r>
          </a:p>
          <a:p>
            <a:pPr lvl="4"/>
            <a:r>
              <a:rPr lang="en-US" altLang="en-US">
                <a:sym typeface="Cochin" charset="0"/>
              </a:rPr>
              <a:t>Fifth level</a:t>
            </a: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ransition/>
  <p:txStyles>
    <p:titleStyle>
      <a:lvl1pPr algn="ctr" rtl="0" eaLnBrk="0" fontAlgn="base" hangingPunct="0">
        <a:spcBef>
          <a:spcPct val="0"/>
        </a:spcBef>
        <a:spcAft>
          <a:spcPct val="0"/>
        </a:spcAft>
        <a:defRPr sz="10000" kern="1200">
          <a:solidFill>
            <a:schemeClr val="tx1"/>
          </a:solidFill>
          <a:latin typeface="+mj-lt"/>
          <a:ea typeface="+mj-ea"/>
          <a:cs typeface="+mj-cs"/>
          <a:sym typeface="Cochin" charset="0"/>
        </a:defRPr>
      </a:lvl1pPr>
      <a:lvl2pPr algn="ctr" rtl="0" eaLnBrk="0" fontAlgn="base" hangingPunct="0">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2pPr>
      <a:lvl3pPr algn="ctr" rtl="0" eaLnBrk="0" fontAlgn="base" hangingPunct="0">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3pPr>
      <a:lvl4pPr algn="ctr" rtl="0" eaLnBrk="0" fontAlgn="base" hangingPunct="0">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4pPr>
      <a:lvl5pPr algn="ctr" rtl="0" eaLnBrk="0" fontAlgn="base" hangingPunct="0">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5pPr>
      <a:lvl6pPr marL="457200" algn="ctr" rtl="0" fontAlgn="base">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6pPr>
      <a:lvl7pPr marL="914400" algn="ctr" rtl="0" fontAlgn="base">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7pPr>
      <a:lvl8pPr marL="1371600" algn="ctr" rtl="0" fontAlgn="base">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8pPr>
      <a:lvl9pPr marL="1828800" algn="ctr" rtl="0" fontAlgn="base">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9pPr>
    </p:titleStyle>
    <p:bodyStyle>
      <a:lvl1pPr algn="l" rtl="0" eaLnBrk="0" fontAlgn="base" hangingPunct="0">
        <a:spcBef>
          <a:spcPts val="4000"/>
        </a:spcBef>
        <a:spcAft>
          <a:spcPct val="0"/>
        </a:spcAft>
        <a:defRPr sz="4000" kern="1200">
          <a:solidFill>
            <a:schemeClr val="tx1"/>
          </a:solidFill>
          <a:latin typeface="+mn-lt"/>
          <a:ea typeface="+mn-ea"/>
          <a:cs typeface="+mn-cs"/>
          <a:sym typeface="Cochin" charset="0"/>
        </a:defRPr>
      </a:lvl1pPr>
      <a:lvl2pPr marL="457200" algn="l" rtl="0" eaLnBrk="0" fontAlgn="base" hangingPunct="0">
        <a:spcBef>
          <a:spcPts val="4000"/>
        </a:spcBef>
        <a:spcAft>
          <a:spcPct val="0"/>
        </a:spcAft>
        <a:defRPr sz="4000" kern="1200">
          <a:solidFill>
            <a:schemeClr val="tx1"/>
          </a:solidFill>
          <a:latin typeface="+mn-lt"/>
          <a:ea typeface="+mn-ea"/>
          <a:cs typeface="+mn-cs"/>
          <a:sym typeface="Cochin" charset="0"/>
        </a:defRPr>
      </a:lvl2pPr>
      <a:lvl3pPr marL="914400" algn="l" rtl="0" eaLnBrk="0" fontAlgn="base" hangingPunct="0">
        <a:spcBef>
          <a:spcPts val="4000"/>
        </a:spcBef>
        <a:spcAft>
          <a:spcPct val="0"/>
        </a:spcAft>
        <a:defRPr sz="4000" kern="1200">
          <a:solidFill>
            <a:schemeClr val="tx1"/>
          </a:solidFill>
          <a:latin typeface="+mn-lt"/>
          <a:ea typeface="+mn-ea"/>
          <a:cs typeface="+mn-cs"/>
          <a:sym typeface="Cochin" charset="0"/>
        </a:defRPr>
      </a:lvl3pPr>
      <a:lvl4pPr marL="1371600" algn="l" rtl="0" eaLnBrk="0" fontAlgn="base" hangingPunct="0">
        <a:spcBef>
          <a:spcPts val="4000"/>
        </a:spcBef>
        <a:spcAft>
          <a:spcPct val="0"/>
        </a:spcAft>
        <a:defRPr sz="4000" kern="1200">
          <a:solidFill>
            <a:schemeClr val="tx1"/>
          </a:solidFill>
          <a:latin typeface="+mn-lt"/>
          <a:ea typeface="+mn-ea"/>
          <a:cs typeface="+mn-cs"/>
          <a:sym typeface="Cochin" charset="0"/>
        </a:defRPr>
      </a:lvl4pPr>
      <a:lvl5pPr marL="1828800" algn="l" rtl="0" eaLnBrk="0" fontAlgn="base" hangingPunct="0">
        <a:spcBef>
          <a:spcPts val="4000"/>
        </a:spcBef>
        <a:spcAft>
          <a:spcPct val="0"/>
        </a:spcAft>
        <a:defRPr sz="4000" kern="1200">
          <a:solidFill>
            <a:schemeClr val="tx1"/>
          </a:solidFill>
          <a:latin typeface="+mn-lt"/>
          <a:ea typeface="+mn-ea"/>
          <a:cs typeface="+mn-cs"/>
          <a:sym typeface="Cochin"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4098" name="Rectangle 1">
            <a:extLst>
              <a:ext uri="{FF2B5EF4-FFF2-40B4-BE49-F238E27FC236}">
                <a16:creationId xmlns:a16="http://schemas.microsoft.com/office/drawing/2014/main" id="{CDA7F8F3-4A1E-7284-D8B9-8D4CAA6BF53A}"/>
              </a:ext>
            </a:extLst>
          </p:cNvPr>
          <p:cNvSpPr>
            <a:spLocks noGrp="1" noChangeArrowheads="1"/>
          </p:cNvSpPr>
          <p:nvPr>
            <p:ph type="title"/>
          </p:nvPr>
        </p:nvSpPr>
        <p:spPr bwMode="auto">
          <a:xfrm>
            <a:off x="546100" y="0"/>
            <a:ext cx="5969000" cy="518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b" anchorCtr="0" compatLnSpc="1">
            <a:prstTxWarp prst="textNoShape">
              <a:avLst/>
            </a:prstTxWarp>
          </a:bodyPr>
          <a:lstStyle/>
          <a:p>
            <a:pPr lvl="0"/>
            <a:r>
              <a:rPr lang="en-US" altLang="en-US">
                <a:sym typeface="Cochin" charset="0"/>
              </a:rPr>
              <a:t>Click to edit Master title style</a:t>
            </a:r>
          </a:p>
        </p:txBody>
      </p:sp>
      <p:sp>
        <p:nvSpPr>
          <p:cNvPr id="4099" name="Rectangle 2">
            <a:extLst>
              <a:ext uri="{FF2B5EF4-FFF2-40B4-BE49-F238E27FC236}">
                <a16:creationId xmlns:a16="http://schemas.microsoft.com/office/drawing/2014/main" id="{B2CF83DA-3420-BB40-648D-D9E165C10460}"/>
              </a:ext>
            </a:extLst>
          </p:cNvPr>
          <p:cNvSpPr>
            <a:spLocks noGrp="1" noChangeArrowheads="1"/>
          </p:cNvSpPr>
          <p:nvPr>
            <p:ph type="body" idx="1"/>
          </p:nvPr>
        </p:nvSpPr>
        <p:spPr bwMode="auto">
          <a:xfrm>
            <a:off x="546100" y="5295900"/>
            <a:ext cx="5969000" cy="445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en-US" altLang="en-US">
                <a:sym typeface="Cochin" charset="0"/>
              </a:rPr>
              <a:t>Click to edit Master text styles</a:t>
            </a:r>
          </a:p>
          <a:p>
            <a:pPr lvl="1"/>
            <a:r>
              <a:rPr lang="en-US" altLang="en-US">
                <a:sym typeface="Cochin" charset="0"/>
              </a:rPr>
              <a:t>Second level</a:t>
            </a:r>
          </a:p>
          <a:p>
            <a:pPr lvl="2"/>
            <a:r>
              <a:rPr lang="en-US" altLang="en-US">
                <a:sym typeface="Cochin" charset="0"/>
              </a:rPr>
              <a:t>Third level</a:t>
            </a:r>
          </a:p>
          <a:p>
            <a:pPr lvl="3"/>
            <a:r>
              <a:rPr lang="en-US" altLang="en-US">
                <a:sym typeface="Cochin" charset="0"/>
              </a:rPr>
              <a:t>Fourth level</a:t>
            </a:r>
          </a:p>
          <a:p>
            <a:pPr lvl="4"/>
            <a:r>
              <a:rPr lang="en-US" altLang="en-US">
                <a:sym typeface="Cochin" charset="0"/>
              </a:rPr>
              <a:t>Fifth level</a:t>
            </a: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txStyles>
    <p:titleStyle>
      <a:lvl1pPr algn="ctr" rtl="0" eaLnBrk="0" fontAlgn="base" hangingPunct="0">
        <a:spcBef>
          <a:spcPct val="0"/>
        </a:spcBef>
        <a:spcAft>
          <a:spcPct val="0"/>
        </a:spcAft>
        <a:defRPr sz="10000" kern="1200">
          <a:solidFill>
            <a:schemeClr val="tx1"/>
          </a:solidFill>
          <a:latin typeface="+mj-lt"/>
          <a:ea typeface="+mj-ea"/>
          <a:cs typeface="+mj-cs"/>
          <a:sym typeface="Cochin" charset="0"/>
        </a:defRPr>
      </a:lvl1pPr>
      <a:lvl2pPr algn="ctr" rtl="0" eaLnBrk="0" fontAlgn="base" hangingPunct="0">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2pPr>
      <a:lvl3pPr algn="ctr" rtl="0" eaLnBrk="0" fontAlgn="base" hangingPunct="0">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3pPr>
      <a:lvl4pPr algn="ctr" rtl="0" eaLnBrk="0" fontAlgn="base" hangingPunct="0">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4pPr>
      <a:lvl5pPr algn="ctr" rtl="0" eaLnBrk="0" fontAlgn="base" hangingPunct="0">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5pPr>
      <a:lvl6pPr marL="457200" algn="ctr" rtl="0" fontAlgn="base">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6pPr>
      <a:lvl7pPr marL="914400" algn="ctr" rtl="0" fontAlgn="base">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7pPr>
      <a:lvl8pPr marL="1371600" algn="ctr" rtl="0" fontAlgn="base">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8pPr>
      <a:lvl9pPr marL="1828800" algn="ctr" rtl="0" fontAlgn="base">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9pPr>
    </p:titleStyle>
    <p:bodyStyle>
      <a:lvl1pPr algn="l" rtl="0" eaLnBrk="0" fontAlgn="base" hangingPunct="0">
        <a:spcBef>
          <a:spcPts val="4000"/>
        </a:spcBef>
        <a:spcAft>
          <a:spcPct val="0"/>
        </a:spcAft>
        <a:defRPr sz="4000" kern="1200">
          <a:solidFill>
            <a:schemeClr val="tx1"/>
          </a:solidFill>
          <a:latin typeface="+mn-lt"/>
          <a:ea typeface="+mn-ea"/>
          <a:cs typeface="+mn-cs"/>
          <a:sym typeface="Cochin" charset="0"/>
        </a:defRPr>
      </a:lvl1pPr>
      <a:lvl2pPr marL="457200" algn="l" rtl="0" eaLnBrk="0" fontAlgn="base" hangingPunct="0">
        <a:spcBef>
          <a:spcPts val="4000"/>
        </a:spcBef>
        <a:spcAft>
          <a:spcPct val="0"/>
        </a:spcAft>
        <a:defRPr sz="4000" kern="1200">
          <a:solidFill>
            <a:schemeClr val="tx1"/>
          </a:solidFill>
          <a:latin typeface="+mn-lt"/>
          <a:ea typeface="+mn-ea"/>
          <a:cs typeface="+mn-cs"/>
          <a:sym typeface="Cochin" charset="0"/>
        </a:defRPr>
      </a:lvl2pPr>
      <a:lvl3pPr marL="914400" algn="l" rtl="0" eaLnBrk="0" fontAlgn="base" hangingPunct="0">
        <a:spcBef>
          <a:spcPts val="4000"/>
        </a:spcBef>
        <a:spcAft>
          <a:spcPct val="0"/>
        </a:spcAft>
        <a:defRPr sz="4000" kern="1200">
          <a:solidFill>
            <a:schemeClr val="tx1"/>
          </a:solidFill>
          <a:latin typeface="+mn-lt"/>
          <a:ea typeface="+mn-ea"/>
          <a:cs typeface="+mn-cs"/>
          <a:sym typeface="Cochin" charset="0"/>
        </a:defRPr>
      </a:lvl3pPr>
      <a:lvl4pPr marL="1371600" algn="l" rtl="0" eaLnBrk="0" fontAlgn="base" hangingPunct="0">
        <a:spcBef>
          <a:spcPts val="4000"/>
        </a:spcBef>
        <a:spcAft>
          <a:spcPct val="0"/>
        </a:spcAft>
        <a:defRPr sz="4000" kern="1200">
          <a:solidFill>
            <a:schemeClr val="tx1"/>
          </a:solidFill>
          <a:latin typeface="+mn-lt"/>
          <a:ea typeface="+mn-ea"/>
          <a:cs typeface="+mn-cs"/>
          <a:sym typeface="Cochin" charset="0"/>
        </a:defRPr>
      </a:lvl4pPr>
      <a:lvl5pPr marL="1828800" algn="l" rtl="0" eaLnBrk="0" fontAlgn="base" hangingPunct="0">
        <a:spcBef>
          <a:spcPts val="4000"/>
        </a:spcBef>
        <a:spcAft>
          <a:spcPct val="0"/>
        </a:spcAft>
        <a:defRPr sz="4000" kern="1200">
          <a:solidFill>
            <a:schemeClr val="tx1"/>
          </a:solidFill>
          <a:latin typeface="+mn-lt"/>
          <a:ea typeface="+mn-ea"/>
          <a:cs typeface="+mn-cs"/>
          <a:sym typeface="Cochin"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26839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p:txStyles>
    <p:titleStyle>
      <a:lvl1pPr marL="29766" algn="ctr" rtl="0" eaLnBrk="0" fontAlgn="base" hangingPunct="0">
        <a:spcBef>
          <a:spcPct val="0"/>
        </a:spcBef>
        <a:spcAft>
          <a:spcPct val="0"/>
        </a:spcAft>
        <a:defRPr sz="7500" kern="1200">
          <a:solidFill>
            <a:schemeClr val="tx1"/>
          </a:solidFill>
          <a:latin typeface="+mj-lt"/>
          <a:ea typeface="+mj-ea"/>
          <a:cs typeface="+mj-cs"/>
          <a:sym typeface="Cochin" charset="0"/>
        </a:defRPr>
      </a:lvl1pPr>
      <a:lvl2pPr marL="29766" algn="ctr" rtl="0" eaLnBrk="0" fontAlgn="base" hangingPunct="0">
        <a:spcBef>
          <a:spcPct val="0"/>
        </a:spcBef>
        <a:spcAft>
          <a:spcPct val="0"/>
        </a:spcAft>
        <a:defRPr sz="7500">
          <a:solidFill>
            <a:schemeClr val="tx1"/>
          </a:solidFill>
          <a:latin typeface="Cochin" charset="0"/>
          <a:ea typeface="ヒラギノ明朝 ProN W3" charset="0"/>
          <a:cs typeface="ヒラギノ明朝 ProN W3" charset="0"/>
          <a:sym typeface="Cochin" charset="0"/>
        </a:defRPr>
      </a:lvl2pPr>
      <a:lvl3pPr marL="29766" algn="ctr" rtl="0" eaLnBrk="0" fontAlgn="base" hangingPunct="0">
        <a:spcBef>
          <a:spcPct val="0"/>
        </a:spcBef>
        <a:spcAft>
          <a:spcPct val="0"/>
        </a:spcAft>
        <a:defRPr sz="7500">
          <a:solidFill>
            <a:schemeClr val="tx1"/>
          </a:solidFill>
          <a:latin typeface="Cochin" charset="0"/>
          <a:ea typeface="ヒラギノ明朝 ProN W3" charset="0"/>
          <a:cs typeface="ヒラギノ明朝 ProN W3" charset="0"/>
          <a:sym typeface="Cochin" charset="0"/>
        </a:defRPr>
      </a:lvl3pPr>
      <a:lvl4pPr marL="29766" algn="ctr" rtl="0" eaLnBrk="0" fontAlgn="base" hangingPunct="0">
        <a:spcBef>
          <a:spcPct val="0"/>
        </a:spcBef>
        <a:spcAft>
          <a:spcPct val="0"/>
        </a:spcAft>
        <a:defRPr sz="7500">
          <a:solidFill>
            <a:schemeClr val="tx1"/>
          </a:solidFill>
          <a:latin typeface="Cochin" charset="0"/>
          <a:ea typeface="ヒラギノ明朝 ProN W3" charset="0"/>
          <a:cs typeface="ヒラギノ明朝 ProN W3" charset="0"/>
          <a:sym typeface="Cochin" charset="0"/>
        </a:defRPr>
      </a:lvl4pPr>
      <a:lvl5pPr marL="29766" algn="ctr" rtl="0" eaLnBrk="0" fontAlgn="base" hangingPunct="0">
        <a:spcBef>
          <a:spcPct val="0"/>
        </a:spcBef>
        <a:spcAft>
          <a:spcPct val="0"/>
        </a:spcAft>
        <a:defRPr sz="7500">
          <a:solidFill>
            <a:schemeClr val="tx1"/>
          </a:solidFill>
          <a:latin typeface="Cochin" charset="0"/>
          <a:ea typeface="ヒラギノ明朝 ProN W3" charset="0"/>
          <a:cs typeface="ヒラギノ明朝 ProN W3" charset="0"/>
          <a:sym typeface="Cochin" charset="0"/>
        </a:defRPr>
      </a:lvl5pPr>
      <a:lvl6pPr marL="372664" algn="ctr" rtl="0" fontAlgn="base">
        <a:spcBef>
          <a:spcPct val="0"/>
        </a:spcBef>
        <a:spcAft>
          <a:spcPct val="0"/>
        </a:spcAft>
        <a:defRPr sz="7500">
          <a:solidFill>
            <a:schemeClr val="tx1"/>
          </a:solidFill>
          <a:latin typeface="Cochin" charset="0"/>
          <a:ea typeface="ヒラギノ明朝 ProN W3" charset="0"/>
          <a:cs typeface="ヒラギノ明朝 ProN W3" charset="0"/>
          <a:sym typeface="Cochin" charset="0"/>
        </a:defRPr>
      </a:lvl6pPr>
      <a:lvl7pPr marL="715563" algn="ctr" rtl="0" fontAlgn="base">
        <a:spcBef>
          <a:spcPct val="0"/>
        </a:spcBef>
        <a:spcAft>
          <a:spcPct val="0"/>
        </a:spcAft>
        <a:defRPr sz="7500">
          <a:solidFill>
            <a:schemeClr val="tx1"/>
          </a:solidFill>
          <a:latin typeface="Cochin" charset="0"/>
          <a:ea typeface="ヒラギノ明朝 ProN W3" charset="0"/>
          <a:cs typeface="ヒラギノ明朝 ProN W3" charset="0"/>
          <a:sym typeface="Cochin" charset="0"/>
        </a:defRPr>
      </a:lvl7pPr>
      <a:lvl8pPr marL="1058462" algn="ctr" rtl="0" fontAlgn="base">
        <a:spcBef>
          <a:spcPct val="0"/>
        </a:spcBef>
        <a:spcAft>
          <a:spcPct val="0"/>
        </a:spcAft>
        <a:defRPr sz="7500">
          <a:solidFill>
            <a:schemeClr val="tx1"/>
          </a:solidFill>
          <a:latin typeface="Cochin" charset="0"/>
          <a:ea typeface="ヒラギノ明朝 ProN W3" charset="0"/>
          <a:cs typeface="ヒラギノ明朝 ProN W3" charset="0"/>
          <a:sym typeface="Cochin" charset="0"/>
        </a:defRPr>
      </a:lvl8pPr>
      <a:lvl9pPr marL="1401360" algn="ctr" rtl="0" fontAlgn="base">
        <a:spcBef>
          <a:spcPct val="0"/>
        </a:spcBef>
        <a:spcAft>
          <a:spcPct val="0"/>
        </a:spcAft>
        <a:defRPr sz="7500">
          <a:solidFill>
            <a:schemeClr val="tx1"/>
          </a:solidFill>
          <a:latin typeface="Cochin" charset="0"/>
          <a:ea typeface="ヒラギノ明朝 ProN W3" charset="0"/>
          <a:cs typeface="ヒラギノ明朝 ProN W3" charset="0"/>
          <a:sym typeface="Cochin" charset="0"/>
        </a:defRPr>
      </a:lvl9pPr>
    </p:titleStyle>
    <p:bodyStyle>
      <a:lvl1pPr marL="29766" algn="l" rtl="0" eaLnBrk="0" fontAlgn="base" hangingPunct="0">
        <a:spcBef>
          <a:spcPts val="3000"/>
        </a:spcBef>
        <a:spcAft>
          <a:spcPct val="0"/>
        </a:spcAft>
        <a:defRPr sz="3000" kern="1200">
          <a:solidFill>
            <a:schemeClr val="tx1"/>
          </a:solidFill>
          <a:latin typeface="+mn-lt"/>
          <a:ea typeface="+mn-ea"/>
          <a:cs typeface="+mn-cs"/>
          <a:sym typeface="Cochin" charset="0"/>
        </a:defRPr>
      </a:lvl1pPr>
      <a:lvl2pPr marL="372664" algn="l" rtl="0" eaLnBrk="0" fontAlgn="base" hangingPunct="0">
        <a:spcBef>
          <a:spcPts val="3000"/>
        </a:spcBef>
        <a:spcAft>
          <a:spcPct val="0"/>
        </a:spcAft>
        <a:defRPr sz="3000" kern="1200">
          <a:solidFill>
            <a:schemeClr val="tx1"/>
          </a:solidFill>
          <a:latin typeface="+mn-lt"/>
          <a:ea typeface="+mn-ea"/>
          <a:cs typeface="+mn-cs"/>
          <a:sym typeface="Cochin" charset="0"/>
        </a:defRPr>
      </a:lvl2pPr>
      <a:lvl3pPr marL="715563" algn="l" rtl="0" eaLnBrk="0" fontAlgn="base" hangingPunct="0">
        <a:spcBef>
          <a:spcPts val="3000"/>
        </a:spcBef>
        <a:spcAft>
          <a:spcPct val="0"/>
        </a:spcAft>
        <a:defRPr sz="3000" kern="1200">
          <a:solidFill>
            <a:schemeClr val="tx1"/>
          </a:solidFill>
          <a:latin typeface="+mn-lt"/>
          <a:ea typeface="+mn-ea"/>
          <a:cs typeface="+mn-cs"/>
          <a:sym typeface="Cochin" charset="0"/>
        </a:defRPr>
      </a:lvl3pPr>
      <a:lvl4pPr marL="1058462" algn="l" rtl="0" eaLnBrk="0" fontAlgn="base" hangingPunct="0">
        <a:spcBef>
          <a:spcPts val="3000"/>
        </a:spcBef>
        <a:spcAft>
          <a:spcPct val="0"/>
        </a:spcAft>
        <a:defRPr sz="3000" kern="1200">
          <a:solidFill>
            <a:schemeClr val="tx1"/>
          </a:solidFill>
          <a:latin typeface="+mn-lt"/>
          <a:ea typeface="+mn-ea"/>
          <a:cs typeface="+mn-cs"/>
          <a:sym typeface="Cochin" charset="0"/>
        </a:defRPr>
      </a:lvl4pPr>
      <a:lvl5pPr marL="1401360" algn="l" rtl="0" eaLnBrk="0" fontAlgn="base" hangingPunct="0">
        <a:spcBef>
          <a:spcPts val="3000"/>
        </a:spcBef>
        <a:spcAft>
          <a:spcPct val="0"/>
        </a:spcAft>
        <a:defRPr sz="3000" kern="1200">
          <a:solidFill>
            <a:schemeClr val="tx1"/>
          </a:solidFill>
          <a:latin typeface="+mn-lt"/>
          <a:ea typeface="+mn-ea"/>
          <a:cs typeface="+mn-cs"/>
          <a:sym typeface="Cochin" charset="0"/>
        </a:defRPr>
      </a:lvl5pPr>
      <a:lvl6pPr marL="1885942" indent="-171450" algn="l" defTabSz="68579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41" indent="-171450" algn="l" defTabSz="68579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39" indent="-171450" algn="l" defTabSz="68579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37" indent="-171450" algn="l" defTabSz="68579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97" rtl="0" eaLnBrk="1" latinLnBrk="0" hangingPunct="1">
        <a:defRPr sz="1350" kern="1200">
          <a:solidFill>
            <a:schemeClr val="tx1"/>
          </a:solidFill>
          <a:latin typeface="+mn-lt"/>
          <a:ea typeface="+mn-ea"/>
          <a:cs typeface="+mn-cs"/>
        </a:defRPr>
      </a:lvl1pPr>
      <a:lvl2pPr marL="342898" algn="l" defTabSz="685797" rtl="0" eaLnBrk="1" latinLnBrk="0" hangingPunct="1">
        <a:defRPr sz="1350" kern="1200">
          <a:solidFill>
            <a:schemeClr val="tx1"/>
          </a:solidFill>
          <a:latin typeface="+mn-lt"/>
          <a:ea typeface="+mn-ea"/>
          <a:cs typeface="+mn-cs"/>
        </a:defRPr>
      </a:lvl2pPr>
      <a:lvl3pPr marL="685797" algn="l" defTabSz="685797" rtl="0" eaLnBrk="1" latinLnBrk="0" hangingPunct="1">
        <a:defRPr sz="1350" kern="1200">
          <a:solidFill>
            <a:schemeClr val="tx1"/>
          </a:solidFill>
          <a:latin typeface="+mn-lt"/>
          <a:ea typeface="+mn-ea"/>
          <a:cs typeface="+mn-cs"/>
        </a:defRPr>
      </a:lvl3pPr>
      <a:lvl4pPr marL="1028696" algn="l" defTabSz="685797" rtl="0" eaLnBrk="1" latinLnBrk="0" hangingPunct="1">
        <a:defRPr sz="1350" kern="1200">
          <a:solidFill>
            <a:schemeClr val="tx1"/>
          </a:solidFill>
          <a:latin typeface="+mn-lt"/>
          <a:ea typeface="+mn-ea"/>
          <a:cs typeface="+mn-cs"/>
        </a:defRPr>
      </a:lvl4pPr>
      <a:lvl5pPr marL="1371594" algn="l" defTabSz="685797" rtl="0" eaLnBrk="1" latinLnBrk="0" hangingPunct="1">
        <a:defRPr sz="1350" kern="1200">
          <a:solidFill>
            <a:schemeClr val="tx1"/>
          </a:solidFill>
          <a:latin typeface="+mn-lt"/>
          <a:ea typeface="+mn-ea"/>
          <a:cs typeface="+mn-cs"/>
        </a:defRPr>
      </a:lvl5pPr>
      <a:lvl6pPr marL="1714493" algn="l" defTabSz="685797" rtl="0" eaLnBrk="1" latinLnBrk="0" hangingPunct="1">
        <a:defRPr sz="1350" kern="1200">
          <a:solidFill>
            <a:schemeClr val="tx1"/>
          </a:solidFill>
          <a:latin typeface="+mn-lt"/>
          <a:ea typeface="+mn-ea"/>
          <a:cs typeface="+mn-cs"/>
        </a:defRPr>
      </a:lvl6pPr>
      <a:lvl7pPr marL="2057391" algn="l" defTabSz="685797" rtl="0" eaLnBrk="1" latinLnBrk="0" hangingPunct="1">
        <a:defRPr sz="1350" kern="1200">
          <a:solidFill>
            <a:schemeClr val="tx1"/>
          </a:solidFill>
          <a:latin typeface="+mn-lt"/>
          <a:ea typeface="+mn-ea"/>
          <a:cs typeface="+mn-cs"/>
        </a:defRPr>
      </a:lvl7pPr>
      <a:lvl8pPr marL="2400289" algn="l" defTabSz="685797" rtl="0" eaLnBrk="1" latinLnBrk="0" hangingPunct="1">
        <a:defRPr sz="1350" kern="1200">
          <a:solidFill>
            <a:schemeClr val="tx1"/>
          </a:solidFill>
          <a:latin typeface="+mn-lt"/>
          <a:ea typeface="+mn-ea"/>
          <a:cs typeface="+mn-cs"/>
        </a:defRPr>
      </a:lvl8pPr>
      <a:lvl9pPr marL="2743189" algn="l" defTabSz="685797"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10.png"/><Relationship Id="rId5" Type="http://schemas.openxmlformats.org/officeDocument/2006/relationships/image" Target="../media/image9.jpg"/><Relationship Id="rId4"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6" name="Rectangle 4">
            <a:extLst>
              <a:ext uri="{FF2B5EF4-FFF2-40B4-BE49-F238E27FC236}">
                <a16:creationId xmlns:a16="http://schemas.microsoft.com/office/drawing/2014/main" id="{4EFE9E23-F552-E2F0-825D-28CF68B23CEF}"/>
              </a:ext>
            </a:extLst>
          </p:cNvPr>
          <p:cNvSpPr>
            <a:spLocks noGrp="1" noChangeArrowheads="1"/>
          </p:cNvSpPr>
          <p:nvPr>
            <p:ph type="title"/>
          </p:nvPr>
        </p:nvSpPr>
        <p:spPr>
          <a:xfrm>
            <a:off x="753421" y="204787"/>
            <a:ext cx="11430000" cy="1776413"/>
          </a:xfrm>
        </p:spPr>
        <p:txBody>
          <a:bodyPr/>
          <a:lstStyle/>
          <a:p>
            <a:pPr eaLnBrk="1" hangingPunct="1">
              <a:defRPr/>
            </a:pPr>
            <a:r>
              <a:rPr lang="en-US" sz="7200" b="1">
                <a:effectLst>
                  <a:outerShdw blurRad="38100" dist="38100" dir="2700000" algn="tl">
                    <a:srgbClr val="C0C0C0"/>
                  </a:outerShdw>
                </a:effectLst>
              </a:rPr>
              <a:t>Married:</a:t>
            </a:r>
            <a:br>
              <a:rPr lang="en-US" sz="7200" b="1">
                <a:effectLst>
                  <a:outerShdw blurRad="38100" dist="38100" dir="2700000" algn="tl">
                    <a:srgbClr val="C0C0C0"/>
                  </a:outerShdw>
                </a:effectLst>
              </a:rPr>
            </a:br>
            <a:r>
              <a:rPr lang="en-US" sz="7200" b="1">
                <a:effectLst>
                  <a:outerShdw blurRad="38100" dist="38100" dir="2700000" algn="tl">
                    <a:srgbClr val="C0C0C0"/>
                  </a:outerShdw>
                </a:effectLst>
              </a:rPr>
              <a:t>Growing &amp; Serving Together</a:t>
            </a:r>
          </a:p>
        </p:txBody>
      </p:sp>
      <p:sp>
        <p:nvSpPr>
          <p:cNvPr id="8197" name="Rectangle 5">
            <a:extLst>
              <a:ext uri="{FF2B5EF4-FFF2-40B4-BE49-F238E27FC236}">
                <a16:creationId xmlns:a16="http://schemas.microsoft.com/office/drawing/2014/main" id="{28A8032D-9C66-C206-4DF8-37E9477F02F0}"/>
              </a:ext>
            </a:extLst>
          </p:cNvPr>
          <p:cNvSpPr>
            <a:spLocks noGrp="1" noChangeArrowheads="1"/>
          </p:cNvSpPr>
          <p:nvPr>
            <p:ph type="body" idx="1"/>
          </p:nvPr>
        </p:nvSpPr>
        <p:spPr>
          <a:xfrm>
            <a:off x="787400" y="8396287"/>
            <a:ext cx="11430000" cy="823913"/>
          </a:xfrm>
        </p:spPr>
        <p:txBody>
          <a:bodyPr/>
          <a:lstStyle/>
          <a:p>
            <a:pPr algn="ctr" eaLnBrk="1" hangingPunct="1">
              <a:spcBef>
                <a:spcPct val="0"/>
              </a:spcBef>
              <a:defRPr/>
            </a:pPr>
            <a:r>
              <a:rPr lang="en-US" sz="5400" b="1" dirty="0">
                <a:effectLst>
                  <a:outerShdw blurRad="38100" dist="38100" dir="2700000" algn="tl">
                    <a:srgbClr val="C0C0C0"/>
                  </a:outerShdw>
                </a:effectLst>
              </a:rPr>
              <a:t>A Study of Marriage, Spring 2023</a:t>
            </a:r>
          </a:p>
        </p:txBody>
      </p:sp>
      <p:pic>
        <p:nvPicPr>
          <p:cNvPr id="6" name="Picture 5">
            <a:extLst>
              <a:ext uri="{FF2B5EF4-FFF2-40B4-BE49-F238E27FC236}">
                <a16:creationId xmlns:a16="http://schemas.microsoft.com/office/drawing/2014/main" id="{D4411989-524B-059B-32D7-B8190EF524F1}"/>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02131"/>
            <a:ext cx="4153593" cy="5346469"/>
          </a:xfrm>
          <a:prstGeom prst="rect">
            <a:avLst/>
          </a:prstGeom>
        </p:spPr>
      </p:pic>
      <p:pic>
        <p:nvPicPr>
          <p:cNvPr id="8" name="Picture 7">
            <a:extLst>
              <a:ext uri="{FF2B5EF4-FFF2-40B4-BE49-F238E27FC236}">
                <a16:creationId xmlns:a16="http://schemas.microsoft.com/office/drawing/2014/main" id="{87B1ABDA-7E15-BE07-9F6D-B27EDDE2FC0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9477" y="2499360"/>
            <a:ext cx="4437888" cy="5349240"/>
          </a:xfrm>
          <a:prstGeom prst="rect">
            <a:avLst/>
          </a:prstGeom>
        </p:spPr>
      </p:pic>
      <p:pic>
        <p:nvPicPr>
          <p:cNvPr id="10" name="Picture 9">
            <a:extLst>
              <a:ext uri="{FF2B5EF4-FFF2-40B4-BE49-F238E27FC236}">
                <a16:creationId xmlns:a16="http://schemas.microsoft.com/office/drawing/2014/main" id="{6742428F-60C7-1E88-F46D-DD42F076983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69802" y="2499360"/>
            <a:ext cx="4234998" cy="5349240"/>
          </a:xfrm>
          <a:prstGeom prst="rect">
            <a:avLst/>
          </a:prstGeom>
        </p:spPr>
      </p:pic>
      <p:sp>
        <p:nvSpPr>
          <p:cNvPr id="2" name="TextBox 1">
            <a:extLst>
              <a:ext uri="{FF2B5EF4-FFF2-40B4-BE49-F238E27FC236}">
                <a16:creationId xmlns:a16="http://schemas.microsoft.com/office/drawing/2014/main" id="{D9B78166-DDF6-D462-4B21-F01EDA7D6683}"/>
              </a:ext>
            </a:extLst>
          </p:cNvPr>
          <p:cNvSpPr txBox="1"/>
          <p:nvPr/>
        </p:nvSpPr>
        <p:spPr>
          <a:xfrm rot="847696">
            <a:off x="-510321" y="6196190"/>
            <a:ext cx="13938514" cy="923330"/>
          </a:xfrm>
          <a:prstGeom prst="rect">
            <a:avLst/>
          </a:prstGeom>
          <a:solidFill>
            <a:schemeClr val="bg1"/>
          </a:solidFill>
        </p:spPr>
        <p:txBody>
          <a:bodyPr wrap="square" rtlCol="0">
            <a:spAutoFit/>
          </a:bodyPr>
          <a:lstStyle/>
          <a:p>
            <a:pPr algn="ctr"/>
            <a:r>
              <a:rPr lang="en-US" sz="5400" b="1" dirty="0">
                <a:solidFill>
                  <a:srgbClr val="7030A0"/>
                </a:solidFill>
                <a:latin typeface="Barbara Blast" panose="02000500000000000000" pitchFamily="2" charset="0"/>
              </a:rPr>
              <a:t>Romantic Love in Marriage</a:t>
            </a:r>
          </a:p>
        </p:txBody>
      </p:sp>
    </p:spTree>
    <p:extLst>
      <p:ext uri="{BB962C8B-B14F-4D97-AF65-F5344CB8AC3E}">
        <p14:creationId xmlns:p14="http://schemas.microsoft.com/office/powerpoint/2010/main" val="60992226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D65DF2E-F349-8D65-F98F-13E2C2B9144D}"/>
              </a:ext>
            </a:extLst>
          </p:cNvPr>
          <p:cNvSpPr txBox="1"/>
          <p:nvPr/>
        </p:nvSpPr>
        <p:spPr>
          <a:xfrm>
            <a:off x="598315" y="212865"/>
            <a:ext cx="11808169" cy="707886"/>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sym typeface="Cochin" charset="0"/>
              </a:rPr>
              <a:t>“In Love” / “Falling in Love” </a:t>
            </a:r>
            <a:r>
              <a:rPr kumimoji="0" lang="en-US" sz="4000" b="1" i="0" u="none" strike="noStrike" kern="1200" cap="none" spc="0" normalizeH="0" baseline="0" noProof="0" dirty="0">
                <a:ln>
                  <a:noFill/>
                </a:ln>
                <a:solidFill>
                  <a:schemeClr val="tx2"/>
                </a:solidFill>
                <a:effectLst/>
                <a:uLnTx/>
                <a:uFillTx/>
                <a:latin typeface="Calibri" panose="020F0502020204030204" pitchFamily="34" charset="0"/>
                <a:ea typeface="Calibri" panose="020F0502020204030204" pitchFamily="34" charset="0"/>
                <a:cs typeface="Calibri" panose="020F0502020204030204" pitchFamily="34" charset="0"/>
                <a:sym typeface="Cochin" charset="0"/>
              </a:rPr>
              <a:t>vs.</a:t>
            </a:r>
            <a:r>
              <a:rPr kumimoji="0" lang="en-US" sz="4000" b="1" i="0" u="none" strike="noStrike" kern="1200" cap="none" spc="0" normalizeH="0" baseline="0" noProof="0" dirty="0">
                <a:ln>
                  <a:noFill/>
                </a:ln>
                <a:solidFill>
                  <a:srgbClr val="2D2D8A"/>
                </a:solidFill>
                <a:effectLst/>
                <a:uLnTx/>
                <a:uFillTx/>
                <a:latin typeface="Calibri" panose="020F0502020204030204" pitchFamily="34" charset="0"/>
                <a:ea typeface="Calibri" panose="020F0502020204030204" pitchFamily="34" charset="0"/>
                <a:cs typeface="Calibri" panose="020F0502020204030204" pitchFamily="34" charset="0"/>
                <a:sym typeface="Cochin" charset="0"/>
              </a:rPr>
              <a:t> </a:t>
            </a:r>
            <a:r>
              <a:rPr kumimoji="0" lang="en-US" sz="4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Calibri" panose="020F0502020204030204" pitchFamily="34" charset="0"/>
                <a:sym typeface="Cochin" charset="0"/>
              </a:rPr>
              <a:t>Married Romantic Love</a:t>
            </a:r>
          </a:p>
        </p:txBody>
      </p:sp>
      <p:sp>
        <p:nvSpPr>
          <p:cNvPr id="2" name="TextBox 1">
            <a:extLst>
              <a:ext uri="{FF2B5EF4-FFF2-40B4-BE49-F238E27FC236}">
                <a16:creationId xmlns:a16="http://schemas.microsoft.com/office/drawing/2014/main" id="{863B8234-E0F8-CADC-F706-0CA04DFE8808}"/>
              </a:ext>
            </a:extLst>
          </p:cNvPr>
          <p:cNvSpPr txBox="1"/>
          <p:nvPr/>
        </p:nvSpPr>
        <p:spPr>
          <a:xfrm>
            <a:off x="740979" y="952649"/>
            <a:ext cx="11665505" cy="6555641"/>
          </a:xfrm>
          <a:prstGeom prst="rect">
            <a:avLst/>
          </a:prstGeom>
          <a:noFill/>
        </p:spPr>
        <p:txBody>
          <a:bodyPr wrap="square" rtlCol="0">
            <a:spAutoFit/>
          </a:bodyPr>
          <a:lstStyle/>
          <a:p>
            <a:r>
              <a:rPr lang="en-US" sz="3000" b="1" dirty="0">
                <a:solidFill>
                  <a:schemeClr val="tx2"/>
                </a:solidFill>
              </a:rPr>
              <a:t>“When you first fall in love, you think you love the person, but you don’t really. You can’t know who the person is right away. That takes years. You actually love your idea of the person</a:t>
            </a:r>
            <a:r>
              <a:rPr lang="en-US" sz="3000" dirty="0">
                <a:solidFill>
                  <a:schemeClr val="tx2"/>
                </a:solidFill>
              </a:rPr>
              <a:t>—and that is always, at first, one-dimensional and somewhat mistaken. In The Lord of the Rings, </a:t>
            </a:r>
            <a:r>
              <a:rPr lang="en-US" sz="3000" dirty="0" err="1">
                <a:solidFill>
                  <a:schemeClr val="tx2"/>
                </a:solidFill>
              </a:rPr>
              <a:t>Eowyn</a:t>
            </a:r>
            <a:r>
              <a:rPr lang="en-US" sz="3000" dirty="0">
                <a:solidFill>
                  <a:schemeClr val="tx2"/>
                </a:solidFill>
              </a:rPr>
              <a:t> falls in love with Aragorn, but he cannot return the love...Aragorn understood that </a:t>
            </a:r>
            <a:r>
              <a:rPr lang="en-US" sz="3000" b="1" u="sng" dirty="0">
                <a:solidFill>
                  <a:schemeClr val="tx2"/>
                </a:solidFill>
              </a:rPr>
              <a:t>romantic flings are so intoxicating largely because the person is actually in love with a fantasy rather than a real human being. </a:t>
            </a:r>
          </a:p>
          <a:p>
            <a:r>
              <a:rPr lang="en-US" sz="3000" dirty="0">
                <a:solidFill>
                  <a:schemeClr val="tx2"/>
                </a:solidFill>
              </a:rPr>
              <a:t>But not only do you not know the other person, but the other person does not really know you. You have put on your best face (often quite literally.) There are things about yourself that you are ashamed of or afraid of, but you don’t let the other person see your flaws. And, of course, you cannot show your partner those parts of your character that you cannot see yourself and which will only be revealed to you in the course of the marriage.” </a:t>
            </a:r>
            <a:r>
              <a:rPr lang="en-US" sz="2400" dirty="0">
                <a:solidFill>
                  <a:schemeClr val="tx2"/>
                </a:solidFill>
              </a:rPr>
              <a:t>– Tim and Kathy Keller, </a:t>
            </a:r>
            <a:r>
              <a:rPr lang="en-US" sz="2400" i="1" dirty="0">
                <a:solidFill>
                  <a:schemeClr val="tx2"/>
                </a:solidFill>
              </a:rPr>
              <a:t>The Meaning of Marriage,</a:t>
            </a:r>
            <a:r>
              <a:rPr lang="en-US" sz="2400" dirty="0">
                <a:solidFill>
                  <a:schemeClr val="tx2"/>
                </a:solidFill>
              </a:rPr>
              <a:t> 2011</a:t>
            </a:r>
          </a:p>
        </p:txBody>
      </p:sp>
      <p:sp>
        <p:nvSpPr>
          <p:cNvPr id="5" name="TextBox 4">
            <a:extLst>
              <a:ext uri="{FF2B5EF4-FFF2-40B4-BE49-F238E27FC236}">
                <a16:creationId xmlns:a16="http://schemas.microsoft.com/office/drawing/2014/main" id="{93142396-21D1-EEAB-5B2F-B9F3A70545A7}"/>
              </a:ext>
            </a:extLst>
          </p:cNvPr>
          <p:cNvSpPr txBox="1"/>
          <p:nvPr/>
        </p:nvSpPr>
        <p:spPr>
          <a:xfrm>
            <a:off x="740979" y="4587766"/>
            <a:ext cx="11522842" cy="1384995"/>
          </a:xfrm>
          <a:prstGeom prst="rect">
            <a:avLst/>
          </a:prstGeom>
          <a:solidFill>
            <a:schemeClr val="bg1">
              <a:lumMod val="95000"/>
            </a:schemeClr>
          </a:solidFill>
          <a:ln>
            <a:solidFill>
              <a:srgbClr val="FF0000"/>
            </a:solidFill>
          </a:ln>
        </p:spPr>
        <p:txBody>
          <a:bodyPr wrap="square" rtlCol="0">
            <a:spAutoFit/>
          </a:bodyPr>
          <a:lstStyle/>
          <a:p>
            <a:r>
              <a:rPr lang="en-US" dirty="0">
                <a:solidFill>
                  <a:srgbClr val="FF0000"/>
                </a:solidFill>
              </a:rPr>
              <a:t>“Love is the irresistible desire to be irresistibly desired.” </a:t>
            </a:r>
            <a:r>
              <a:rPr lang="en-US" sz="2800" dirty="0">
                <a:solidFill>
                  <a:srgbClr val="000000"/>
                </a:solidFill>
              </a:rPr>
              <a:t>– Mark Twain</a:t>
            </a:r>
          </a:p>
        </p:txBody>
      </p:sp>
    </p:spTree>
    <p:extLst>
      <p:ext uri="{BB962C8B-B14F-4D97-AF65-F5344CB8AC3E}">
        <p14:creationId xmlns:p14="http://schemas.microsoft.com/office/powerpoint/2010/main" val="2407397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D65DF2E-F349-8D65-F98F-13E2C2B9144D}"/>
              </a:ext>
            </a:extLst>
          </p:cNvPr>
          <p:cNvSpPr txBox="1"/>
          <p:nvPr/>
        </p:nvSpPr>
        <p:spPr>
          <a:xfrm>
            <a:off x="598315" y="212865"/>
            <a:ext cx="11808169" cy="707886"/>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sym typeface="Cochin" charset="0"/>
              </a:rPr>
              <a:t>“In Love” / “Falling in Love” </a:t>
            </a:r>
            <a:r>
              <a:rPr kumimoji="0" lang="en-US" sz="4000" b="1" i="0" u="none" strike="noStrike" kern="1200" cap="none" spc="0" normalizeH="0" baseline="0" noProof="0" dirty="0">
                <a:ln>
                  <a:noFill/>
                </a:ln>
                <a:solidFill>
                  <a:schemeClr val="tx2"/>
                </a:solidFill>
                <a:effectLst/>
                <a:uLnTx/>
                <a:uFillTx/>
                <a:latin typeface="Calibri" panose="020F0502020204030204" pitchFamily="34" charset="0"/>
                <a:ea typeface="Calibri" panose="020F0502020204030204" pitchFamily="34" charset="0"/>
                <a:cs typeface="Calibri" panose="020F0502020204030204" pitchFamily="34" charset="0"/>
                <a:sym typeface="Cochin" charset="0"/>
              </a:rPr>
              <a:t>vs.</a:t>
            </a:r>
            <a:r>
              <a:rPr kumimoji="0" lang="en-US" sz="4000" b="1" i="0" u="none" strike="noStrike" kern="1200" cap="none" spc="0" normalizeH="0" baseline="0" noProof="0" dirty="0">
                <a:ln>
                  <a:noFill/>
                </a:ln>
                <a:solidFill>
                  <a:srgbClr val="2D2D8A"/>
                </a:solidFill>
                <a:effectLst/>
                <a:uLnTx/>
                <a:uFillTx/>
                <a:latin typeface="Calibri" panose="020F0502020204030204" pitchFamily="34" charset="0"/>
                <a:ea typeface="Calibri" panose="020F0502020204030204" pitchFamily="34" charset="0"/>
                <a:cs typeface="Calibri" panose="020F0502020204030204" pitchFamily="34" charset="0"/>
                <a:sym typeface="Cochin" charset="0"/>
              </a:rPr>
              <a:t> </a:t>
            </a:r>
            <a:r>
              <a:rPr kumimoji="0" lang="en-US" sz="4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Calibri" panose="020F0502020204030204" pitchFamily="34" charset="0"/>
                <a:sym typeface="Cochin" charset="0"/>
              </a:rPr>
              <a:t>Married Romantic Love</a:t>
            </a:r>
          </a:p>
        </p:txBody>
      </p:sp>
      <p:sp>
        <p:nvSpPr>
          <p:cNvPr id="2" name="TextBox 1">
            <a:extLst>
              <a:ext uri="{FF2B5EF4-FFF2-40B4-BE49-F238E27FC236}">
                <a16:creationId xmlns:a16="http://schemas.microsoft.com/office/drawing/2014/main" id="{863B8234-E0F8-CADC-F706-0CA04DFE8808}"/>
              </a:ext>
            </a:extLst>
          </p:cNvPr>
          <p:cNvSpPr txBox="1"/>
          <p:nvPr/>
        </p:nvSpPr>
        <p:spPr>
          <a:xfrm>
            <a:off x="740979" y="952649"/>
            <a:ext cx="11665505" cy="3108543"/>
          </a:xfrm>
          <a:prstGeom prst="rect">
            <a:avLst/>
          </a:prstGeom>
          <a:noFill/>
        </p:spPr>
        <p:txBody>
          <a:bodyPr wrap="square" rtlCol="0">
            <a:spAutoFit/>
          </a:bodyPr>
          <a:lstStyle/>
          <a:p>
            <a:r>
              <a:rPr lang="en-US" sz="2800" b="1" dirty="0">
                <a:solidFill>
                  <a:schemeClr val="tx2"/>
                </a:solidFill>
              </a:rPr>
              <a:t>“There is an emotional “high” that comes to us when someone thinks we are so wonderful and beautiful, and that is part of what fuels the early passion and electricity of falling in love. </a:t>
            </a:r>
            <a:r>
              <a:rPr lang="en-US" sz="2800" dirty="0">
                <a:solidFill>
                  <a:schemeClr val="tx2"/>
                </a:solidFill>
              </a:rPr>
              <a:t>But the problem is—and you may be semiconsciously aware of this—the person doesn’t really know you and therefore doesn’t really love you, not yet at least. </a:t>
            </a:r>
            <a:r>
              <a:rPr lang="en-US" sz="2800" b="1" dirty="0">
                <a:solidFill>
                  <a:schemeClr val="tx2"/>
                </a:solidFill>
              </a:rPr>
              <a:t>What you think of as being head over heels in love is in large part a gust of ego gratification, but it’s nothing like </a:t>
            </a:r>
            <a:r>
              <a:rPr lang="en-US" sz="2800" b="1" u="sng" dirty="0">
                <a:solidFill>
                  <a:schemeClr val="tx2"/>
                </a:solidFill>
              </a:rPr>
              <a:t>the profound satisfaction of being known and loved</a:t>
            </a:r>
            <a:r>
              <a:rPr lang="en-US" sz="2800" b="1" dirty="0">
                <a:solidFill>
                  <a:schemeClr val="tx2"/>
                </a:solidFill>
              </a:rPr>
              <a:t>... </a:t>
            </a:r>
            <a:endParaRPr lang="en-US" sz="2400" dirty="0">
              <a:solidFill>
                <a:schemeClr val="tx2"/>
              </a:solidFill>
            </a:endParaRPr>
          </a:p>
        </p:txBody>
      </p:sp>
    </p:spTree>
    <p:extLst>
      <p:ext uri="{BB962C8B-B14F-4D97-AF65-F5344CB8AC3E}">
        <p14:creationId xmlns:p14="http://schemas.microsoft.com/office/powerpoint/2010/main" val="259604686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a:extLst>
              <a:ext uri="{FF2B5EF4-FFF2-40B4-BE49-F238E27FC236}">
                <a16:creationId xmlns:a16="http://schemas.microsoft.com/office/drawing/2014/main" id="{48816CDB-4D70-C88C-9DDA-6BC9B834A46B}"/>
              </a:ext>
            </a:extLst>
          </p:cNvPr>
          <p:cNvSpPr>
            <a:spLocks noGrp="1" noChangeArrowheads="1"/>
          </p:cNvSpPr>
          <p:nvPr>
            <p:ph type="title"/>
          </p:nvPr>
        </p:nvSpPr>
        <p:spPr>
          <a:xfrm>
            <a:off x="788194" y="99334"/>
            <a:ext cx="11430000" cy="1805665"/>
          </a:xfrm>
        </p:spPr>
        <p:txBody>
          <a:bodyPr/>
          <a:lstStyle/>
          <a:p>
            <a:pPr eaLnBrk="1" hangingPunct="1">
              <a:defRPr/>
            </a:pPr>
            <a:r>
              <a:rPr lang="en-US" sz="4400" b="1">
                <a:solidFill>
                  <a:schemeClr val="accent6"/>
                </a:solidFill>
                <a:effectLst>
                  <a:outerShdw blurRad="38100" dist="38100" dir="2700000" algn="tl">
                    <a:srgbClr val="C0C0C0"/>
                  </a:outerShdw>
                </a:effectLst>
                <a:latin typeface="Arial" panose="020B0604020202020204" pitchFamily="34" charset="0"/>
                <a:cs typeface="Arial" panose="020B0604020202020204" pitchFamily="34" charset="0"/>
              </a:rPr>
              <a:t>Marry Your Best Friend</a:t>
            </a:r>
            <a:br>
              <a:rPr lang="en-US" sz="4000" b="1">
                <a:solidFill>
                  <a:schemeClr val="accent6"/>
                </a:solidFill>
                <a:effectLst>
                  <a:outerShdw blurRad="38100" dist="38100" dir="2700000" algn="tl">
                    <a:srgbClr val="C0C0C0"/>
                  </a:outerShdw>
                </a:effectLst>
                <a:latin typeface="Arial" panose="020B0604020202020204" pitchFamily="34" charset="0"/>
                <a:cs typeface="Arial" panose="020B0604020202020204" pitchFamily="34" charset="0"/>
              </a:rPr>
            </a:br>
            <a:r>
              <a:rPr kumimoji="0" lang="en-US" sz="3200" b="1" i="0" u="none" strike="noStrike" kern="1200" cap="none" spc="0" normalizeH="0" baseline="0" noProof="0">
                <a:ln>
                  <a:noFill/>
                </a:ln>
                <a:solidFill>
                  <a:srgbClr val="FF0000"/>
                </a:solidFill>
                <a:effectLst>
                  <a:outerShdw blurRad="38100" dist="38100" dir="2700000" algn="tl">
                    <a:srgbClr val="C0C0C0"/>
                  </a:outerShdw>
                </a:effectLst>
                <a:uLnTx/>
                <a:uFillTx/>
                <a:latin typeface="Arial" panose="020B0604020202020204" pitchFamily="34" charset="0"/>
                <a:cs typeface="Arial" panose="020B0604020202020204" pitchFamily="34" charset="0"/>
                <a:sym typeface="Cochin" charset="0"/>
              </a:rPr>
              <a:t>“He is my lover and friend” </a:t>
            </a:r>
            <a:br>
              <a:rPr kumimoji="0" lang="en-US" sz="3200" b="1" i="0" u="none" strike="noStrike" kern="1200" cap="none" spc="0" normalizeH="0" baseline="0" noProof="0">
                <a:ln>
                  <a:noFill/>
                </a:ln>
                <a:solidFill>
                  <a:srgbClr val="FF0000"/>
                </a:solidFill>
                <a:effectLst>
                  <a:outerShdw blurRad="38100" dist="38100" dir="2700000" algn="tl">
                    <a:srgbClr val="C0C0C0"/>
                  </a:outerShdw>
                </a:effectLst>
                <a:uLnTx/>
                <a:uFillTx/>
                <a:latin typeface="Arial" panose="020B0604020202020204" pitchFamily="34" charset="0"/>
                <a:cs typeface="Arial" panose="020B0604020202020204" pitchFamily="34" charset="0"/>
                <a:sym typeface="Cochin" charset="0"/>
              </a:rPr>
            </a:br>
            <a:r>
              <a:rPr kumimoji="0" lang="en-US" sz="2800" b="1" i="0" u="none" strike="noStrike" kern="1200" cap="none" spc="0" normalizeH="0" baseline="0" noProof="0">
                <a:ln>
                  <a:noFill/>
                </a:ln>
                <a:solidFill>
                  <a:srgbClr val="000000"/>
                </a:solidFill>
                <a:effectLst>
                  <a:outerShdw blurRad="38100" dist="38100" dir="2700000" algn="tl">
                    <a:srgbClr val="C0C0C0"/>
                  </a:outerShdw>
                </a:effectLst>
                <a:uLnTx/>
                <a:uFillTx/>
                <a:latin typeface="Arial" panose="020B0604020202020204" pitchFamily="34" charset="0"/>
                <a:cs typeface="Arial" panose="020B0604020202020204" pitchFamily="34" charset="0"/>
                <a:sym typeface="Cochin" charset="0"/>
              </a:rPr>
              <a:t>(Song of Solomon 5:16, CEV)</a:t>
            </a:r>
            <a:endParaRPr lang="en-US" sz="2800" b="1">
              <a:solidFill>
                <a:schemeClr val="accent1"/>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0EFC5AA7-E393-EE13-3E01-D54EB5972799}"/>
              </a:ext>
            </a:extLst>
          </p:cNvPr>
          <p:cNvSpPr txBox="1">
            <a:spLocks/>
          </p:cNvSpPr>
          <p:nvPr/>
        </p:nvSpPr>
        <p:spPr>
          <a:xfrm>
            <a:off x="330200" y="1810403"/>
            <a:ext cx="11868263" cy="6172201"/>
          </a:xfrm>
          <a:prstGeom prst="rect">
            <a:avLst/>
          </a:prstGeom>
        </p:spPr>
        <p:txBody>
          <a:bodyPr vert="horz" lIns="91440" tIns="45720" rIns="91440" bIns="45720" rtlCol="0">
            <a:noAutofit/>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1002045" lvl="1" indent="-514350" fontAlgn="auto">
              <a:spcBef>
                <a:spcPts val="1067"/>
              </a:spcBef>
              <a:spcAft>
                <a:spcPts val="0"/>
              </a:spcAft>
              <a:buFont typeface="+mj-lt"/>
              <a:buAutoNum type="arabicPeriod" startAt="2"/>
              <a:defRPr/>
            </a:pPr>
            <a:r>
              <a:rPr lang="en-US" sz="3600" b="1" u="sng" dirty="0">
                <a:solidFill>
                  <a:sysClr val="windowText" lastClr="000000"/>
                </a:solidFill>
                <a:latin typeface="Calibri" panose="020F0502020204030204"/>
              </a:rPr>
              <a:t>Transparency and Candor</a:t>
            </a:r>
            <a:r>
              <a:rPr lang="en-US" sz="3600" b="1" dirty="0">
                <a:solidFill>
                  <a:sysClr val="windowText" lastClr="000000"/>
                </a:solidFill>
                <a:latin typeface="Calibri" panose="020F0502020204030204"/>
              </a:rPr>
              <a:t> – Friends are totally open and feel free to both affirm &amp; critique each other. </a:t>
            </a:r>
          </a:p>
          <a:p>
            <a:pPr lvl="1" fontAlgn="auto">
              <a:spcBef>
                <a:spcPts val="1067"/>
              </a:spcBef>
              <a:spcAft>
                <a:spcPts val="0"/>
              </a:spcAft>
              <a:defRPr/>
            </a:pPr>
            <a:r>
              <a:rPr lang="en-US" sz="3200" b="1" dirty="0">
                <a:solidFill>
                  <a:sysClr val="windowText" lastClr="000000"/>
                </a:solidFill>
                <a:latin typeface="Calibri" panose="020F0502020204030204"/>
              </a:rPr>
              <a:t>“Oil and perfume make the heart glad, and the sweetness of a friend comes from his earnest counsel.” (Prov. 27:9)</a:t>
            </a:r>
          </a:p>
          <a:p>
            <a:pPr lvl="1" fontAlgn="auto">
              <a:spcBef>
                <a:spcPts val="1067"/>
              </a:spcBef>
              <a:spcAft>
                <a:spcPts val="0"/>
              </a:spcAft>
              <a:defRPr/>
            </a:pPr>
            <a:r>
              <a:rPr lang="en-US" sz="3200" b="1" dirty="0">
                <a:solidFill>
                  <a:sysClr val="windowText" lastClr="000000"/>
                </a:solidFill>
                <a:latin typeface="Calibri" panose="020F0502020204030204"/>
              </a:rPr>
              <a:t>“Better is open rebuke than hidden love. Faithful are the wounds of a friend” (Prov. 27:5-6)</a:t>
            </a:r>
          </a:p>
          <a:p>
            <a:pPr lvl="1" fontAlgn="auto">
              <a:spcBef>
                <a:spcPts val="1067"/>
              </a:spcBef>
              <a:spcAft>
                <a:spcPts val="0"/>
              </a:spcAft>
              <a:defRPr/>
            </a:pPr>
            <a:r>
              <a:rPr lang="en-US" sz="3000" b="1" dirty="0">
                <a:solidFill>
                  <a:sysClr val="windowText" lastClr="000000"/>
                </a:solidFill>
                <a:latin typeface="Calibri" panose="020F0502020204030204"/>
              </a:rPr>
              <a:t>“As iron sharpens iron, so a person sharpens his friend” (Prov. 27:17)</a:t>
            </a:r>
          </a:p>
          <a:p>
            <a:pPr lvl="1" fontAlgn="auto">
              <a:spcBef>
                <a:spcPts val="1067"/>
              </a:spcBef>
              <a:spcAft>
                <a:spcPts val="0"/>
              </a:spcAft>
              <a:defRPr/>
            </a:pPr>
            <a:r>
              <a:rPr lang="en-US" sz="3200" b="1" dirty="0">
                <a:solidFill>
                  <a:srgbClr val="008AE6"/>
                </a:solidFill>
                <a:latin typeface="Calibri" panose="020F0502020204030204"/>
              </a:rPr>
              <a:t>“Therefore, confess your sins to </a:t>
            </a:r>
            <a:r>
              <a:rPr lang="en-US" sz="3200" b="1" u="sng" dirty="0">
                <a:solidFill>
                  <a:srgbClr val="008AE6"/>
                </a:solidFill>
                <a:latin typeface="Calibri" panose="020F0502020204030204"/>
              </a:rPr>
              <a:t>one another</a:t>
            </a:r>
            <a:r>
              <a:rPr lang="en-US" sz="3200" b="1" dirty="0">
                <a:solidFill>
                  <a:srgbClr val="008AE6"/>
                </a:solidFill>
                <a:latin typeface="Calibri" panose="020F0502020204030204"/>
              </a:rPr>
              <a:t> and pray for one another, that you may be healed” </a:t>
            </a:r>
            <a:r>
              <a:rPr lang="en-US" sz="3200" b="1" dirty="0">
                <a:solidFill>
                  <a:schemeClr val="accent1"/>
                </a:solidFill>
                <a:latin typeface="Calibri" panose="020F0502020204030204"/>
              </a:rPr>
              <a:t>(Jas. 5:16)</a:t>
            </a:r>
          </a:p>
          <a:p>
            <a:pPr lvl="1" fontAlgn="auto">
              <a:spcBef>
                <a:spcPts val="1067"/>
              </a:spcBef>
              <a:spcAft>
                <a:spcPts val="0"/>
              </a:spcAft>
              <a:defRPr/>
            </a:pPr>
            <a:r>
              <a:rPr lang="en-US" sz="3200" b="1" dirty="0">
                <a:solidFill>
                  <a:schemeClr val="bg1"/>
                </a:solidFill>
                <a:latin typeface="Calibri" panose="020F0502020204030204"/>
              </a:rPr>
              <a:t>“And let us consider how to stir up </a:t>
            </a:r>
            <a:r>
              <a:rPr lang="en-US" sz="3200" b="1" u="sng" dirty="0">
                <a:solidFill>
                  <a:schemeClr val="bg1"/>
                </a:solidFill>
                <a:latin typeface="Calibri" panose="020F0502020204030204"/>
              </a:rPr>
              <a:t>one another</a:t>
            </a:r>
            <a:r>
              <a:rPr lang="en-US" sz="3200" b="1" dirty="0">
                <a:solidFill>
                  <a:schemeClr val="bg1"/>
                </a:solidFill>
                <a:latin typeface="Calibri" panose="020F0502020204030204"/>
              </a:rPr>
              <a:t> to love and good works” (Heb. 10:24)</a:t>
            </a:r>
          </a:p>
          <a:p>
            <a:pPr lvl="1" fontAlgn="auto">
              <a:spcBef>
                <a:spcPts val="1067"/>
              </a:spcBef>
              <a:spcAft>
                <a:spcPts val="0"/>
              </a:spcAft>
              <a:defRPr/>
            </a:pPr>
            <a:r>
              <a:rPr lang="en-US" sz="3200" b="1" dirty="0">
                <a:solidFill>
                  <a:srgbClr val="FF0000"/>
                </a:solidFill>
                <a:latin typeface="Calibri" panose="020F0502020204030204"/>
              </a:rPr>
              <a:t>“To love and to cherish, till death us do part”</a:t>
            </a:r>
          </a:p>
        </p:txBody>
      </p:sp>
      <p:sp>
        <p:nvSpPr>
          <p:cNvPr id="2" name="Content Placeholder 2">
            <a:extLst>
              <a:ext uri="{FF2B5EF4-FFF2-40B4-BE49-F238E27FC236}">
                <a16:creationId xmlns:a16="http://schemas.microsoft.com/office/drawing/2014/main" id="{8F00D6F6-C3A2-0FBD-75B1-10A95D88309D}"/>
              </a:ext>
            </a:extLst>
          </p:cNvPr>
          <p:cNvSpPr txBox="1">
            <a:spLocks/>
          </p:cNvSpPr>
          <p:nvPr/>
        </p:nvSpPr>
        <p:spPr>
          <a:xfrm>
            <a:off x="330200" y="5163203"/>
            <a:ext cx="11582400" cy="3352800"/>
          </a:xfrm>
          <a:prstGeom prst="rect">
            <a:avLst/>
          </a:prstGeom>
        </p:spPr>
        <p:txBody>
          <a:bodyPr vert="horz" lIns="91440" tIns="45720" rIns="91440" bIns="45720" rtlCol="0">
            <a:noAutofit/>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0" marR="0" lvl="0" indent="0" algn="l" defTabSz="975390" rtl="0" eaLnBrk="1" fontAlgn="auto" latinLnBrk="0" hangingPunct="1">
              <a:lnSpc>
                <a:spcPct val="90000"/>
              </a:lnSpc>
              <a:spcBef>
                <a:spcPts val="1067"/>
              </a:spcBef>
              <a:spcAft>
                <a:spcPts val="0"/>
              </a:spcAft>
              <a:buClrTx/>
              <a:buSzTx/>
              <a:buNone/>
              <a:tabLst/>
              <a:defRPr/>
            </a:pPr>
            <a:endParaRPr lang="en-US" sz="3200" b="1">
              <a:solidFill>
                <a:sysClr val="windowText" lastClr="000000"/>
              </a:solidFill>
              <a:latin typeface="Calibri" panose="020F0502020204030204"/>
            </a:endParaRPr>
          </a:p>
        </p:txBody>
      </p:sp>
      <p:sp>
        <p:nvSpPr>
          <p:cNvPr id="5" name="TextBox 4">
            <a:extLst>
              <a:ext uri="{FF2B5EF4-FFF2-40B4-BE49-F238E27FC236}">
                <a16:creationId xmlns:a16="http://schemas.microsoft.com/office/drawing/2014/main" id="{B9EDFDFB-9039-5AA2-D3B5-500F101A2C5D}"/>
              </a:ext>
            </a:extLst>
          </p:cNvPr>
          <p:cNvSpPr txBox="1"/>
          <p:nvPr/>
        </p:nvSpPr>
        <p:spPr>
          <a:xfrm>
            <a:off x="911395" y="2979875"/>
            <a:ext cx="11430000" cy="3416320"/>
          </a:xfrm>
          <a:prstGeom prst="rect">
            <a:avLst/>
          </a:prstGeom>
          <a:solidFill>
            <a:schemeClr val="bg1"/>
          </a:solidFill>
        </p:spPr>
        <p:txBody>
          <a:bodyPr wrap="square" rtlCol="0">
            <a:spAutoFit/>
          </a:bodyPr>
          <a:lstStyle/>
          <a:p>
            <a:r>
              <a:rPr lang="en-US" sz="3200" b="1" dirty="0">
                <a:solidFill>
                  <a:schemeClr val="accent6"/>
                </a:solidFill>
              </a:rPr>
              <a:t>“When over the years someone has seen you at your worst, and knows you with all your strengths and flaws, yet commits him- or herself to you wholly, it is a consummate experience. To be loved but not known is comforting but superficial. To be known and not loved is our greatest fear. But to be fully known and truly loved is, well, a lot like being loved by God.” - </a:t>
            </a:r>
            <a:r>
              <a:rPr lang="en-US" sz="3200" b="1" dirty="0">
                <a:solidFill>
                  <a:schemeClr val="accent1"/>
                </a:solidFill>
              </a:rPr>
              <a:t> </a:t>
            </a:r>
            <a:r>
              <a:rPr lang="en-US" sz="2400" b="1" dirty="0">
                <a:solidFill>
                  <a:schemeClr val="accent1"/>
                </a:solidFill>
              </a:rPr>
              <a:t>Tim &amp; Kathy Keller, </a:t>
            </a:r>
            <a:r>
              <a:rPr lang="en-US" sz="2400" b="1" i="1" dirty="0">
                <a:solidFill>
                  <a:schemeClr val="accent1"/>
                </a:solidFill>
              </a:rPr>
              <a:t>The Meaning of Marriage</a:t>
            </a:r>
          </a:p>
        </p:txBody>
      </p:sp>
    </p:spTree>
    <p:extLst>
      <p:ext uri="{BB962C8B-B14F-4D97-AF65-F5344CB8AC3E}">
        <p14:creationId xmlns:p14="http://schemas.microsoft.com/office/powerpoint/2010/main" val="43490453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D65DF2E-F349-8D65-F98F-13E2C2B9144D}"/>
              </a:ext>
            </a:extLst>
          </p:cNvPr>
          <p:cNvSpPr txBox="1"/>
          <p:nvPr/>
        </p:nvSpPr>
        <p:spPr>
          <a:xfrm>
            <a:off x="598315" y="212865"/>
            <a:ext cx="11808169" cy="707886"/>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sym typeface="Cochin" charset="0"/>
              </a:rPr>
              <a:t>“In Love” / “Falling in Love” </a:t>
            </a:r>
            <a:r>
              <a:rPr kumimoji="0" lang="en-US" sz="4000" b="1" i="0" u="none" strike="noStrike" kern="1200" cap="none" spc="0" normalizeH="0" baseline="0" noProof="0" dirty="0">
                <a:ln>
                  <a:noFill/>
                </a:ln>
                <a:solidFill>
                  <a:schemeClr val="tx2"/>
                </a:solidFill>
                <a:effectLst/>
                <a:uLnTx/>
                <a:uFillTx/>
                <a:latin typeface="Calibri" panose="020F0502020204030204" pitchFamily="34" charset="0"/>
                <a:ea typeface="Calibri" panose="020F0502020204030204" pitchFamily="34" charset="0"/>
                <a:cs typeface="Calibri" panose="020F0502020204030204" pitchFamily="34" charset="0"/>
                <a:sym typeface="Cochin" charset="0"/>
              </a:rPr>
              <a:t>vs.</a:t>
            </a:r>
            <a:r>
              <a:rPr kumimoji="0" lang="en-US" sz="4000" b="1" i="0" u="none" strike="noStrike" kern="1200" cap="none" spc="0" normalizeH="0" baseline="0" noProof="0" dirty="0">
                <a:ln>
                  <a:noFill/>
                </a:ln>
                <a:solidFill>
                  <a:srgbClr val="2D2D8A"/>
                </a:solidFill>
                <a:effectLst/>
                <a:uLnTx/>
                <a:uFillTx/>
                <a:latin typeface="Calibri" panose="020F0502020204030204" pitchFamily="34" charset="0"/>
                <a:ea typeface="Calibri" panose="020F0502020204030204" pitchFamily="34" charset="0"/>
                <a:cs typeface="Calibri" panose="020F0502020204030204" pitchFamily="34" charset="0"/>
                <a:sym typeface="Cochin" charset="0"/>
              </a:rPr>
              <a:t> </a:t>
            </a:r>
            <a:r>
              <a:rPr kumimoji="0" lang="en-US" sz="4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Calibri" panose="020F0502020204030204" pitchFamily="34" charset="0"/>
                <a:sym typeface="Cochin" charset="0"/>
              </a:rPr>
              <a:t>Married Romantic Love</a:t>
            </a:r>
          </a:p>
        </p:txBody>
      </p:sp>
      <p:sp>
        <p:nvSpPr>
          <p:cNvPr id="2" name="TextBox 1">
            <a:extLst>
              <a:ext uri="{FF2B5EF4-FFF2-40B4-BE49-F238E27FC236}">
                <a16:creationId xmlns:a16="http://schemas.microsoft.com/office/drawing/2014/main" id="{863B8234-E0F8-CADC-F706-0CA04DFE8808}"/>
              </a:ext>
            </a:extLst>
          </p:cNvPr>
          <p:cNvSpPr txBox="1"/>
          <p:nvPr/>
        </p:nvSpPr>
        <p:spPr>
          <a:xfrm>
            <a:off x="740979" y="952649"/>
            <a:ext cx="11665505" cy="7355860"/>
          </a:xfrm>
          <a:prstGeom prst="rect">
            <a:avLst/>
          </a:prstGeom>
          <a:noFill/>
        </p:spPr>
        <p:txBody>
          <a:bodyPr wrap="square" rtlCol="0">
            <a:spAutoFit/>
          </a:bodyPr>
          <a:lstStyle/>
          <a:p>
            <a:r>
              <a:rPr lang="en-US" sz="2800" dirty="0">
                <a:solidFill>
                  <a:schemeClr val="bg2">
                    <a:lumMod val="60000"/>
                    <a:lumOff val="40000"/>
                  </a:schemeClr>
                </a:solidFill>
              </a:rPr>
              <a:t>“There is an emotional “high” that comes to us when someone thinks we are so wonderful and beautiful, and that is part of what fuels the early passion and electricity of falling in love. But the problem is—and you may be semiconsciously aware of this—the person doesn’t really know you and therefore doesn’t really love you, not yet at least. What you think of as being head over heels in love is in large part a gust of ego gratification, but it’s nothing like the profound satisfaction of being known and loved</a:t>
            </a:r>
            <a:r>
              <a:rPr lang="en-US" sz="2800" b="1" dirty="0">
                <a:solidFill>
                  <a:schemeClr val="tx2"/>
                </a:solidFill>
              </a:rPr>
              <a:t>... The kind of love life I am talking about is not devoid of passion, but it’s not the same kind of passion that is there during the days of naïveté. When Kathy first held my hand, it was an almost electrical thrill. Thirty-seven years later, you don’t get the same buzz out of holding your wife’s hand that you did the first time. But as I look back on that initial sensation, I realize that it came not so much from the magnitude of my love for her but from the flattery of her choice of me. In the beginning it goes to your head, and there is some love in that, but there are a lot of other things, too. There is no comparison between that and what it means to hold Kathy’s hand now, after all we’ve been through.”</a:t>
            </a:r>
            <a:r>
              <a:rPr lang="en-US" sz="2400" dirty="0">
                <a:solidFill>
                  <a:schemeClr val="tx2"/>
                </a:solidFill>
              </a:rPr>
              <a:t>– Tim and Kathy Keller, </a:t>
            </a:r>
            <a:r>
              <a:rPr lang="en-US" sz="2400" i="1" dirty="0">
                <a:solidFill>
                  <a:schemeClr val="tx2"/>
                </a:solidFill>
              </a:rPr>
              <a:t>The Meaning of Marriage,</a:t>
            </a:r>
            <a:r>
              <a:rPr lang="en-US" sz="2400" dirty="0">
                <a:solidFill>
                  <a:schemeClr val="tx2"/>
                </a:solidFill>
              </a:rPr>
              <a:t> 2011</a:t>
            </a:r>
          </a:p>
        </p:txBody>
      </p:sp>
    </p:spTree>
    <p:extLst>
      <p:ext uri="{BB962C8B-B14F-4D97-AF65-F5344CB8AC3E}">
        <p14:creationId xmlns:p14="http://schemas.microsoft.com/office/powerpoint/2010/main" val="153752442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D65DF2E-F349-8D65-F98F-13E2C2B9144D}"/>
              </a:ext>
            </a:extLst>
          </p:cNvPr>
          <p:cNvSpPr txBox="1"/>
          <p:nvPr/>
        </p:nvSpPr>
        <p:spPr>
          <a:xfrm>
            <a:off x="1772355" y="149803"/>
            <a:ext cx="9460090" cy="707886"/>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sym typeface="Cochin" charset="0"/>
              </a:rPr>
              <a:t>“Aesthetic Love” </a:t>
            </a:r>
            <a:r>
              <a:rPr kumimoji="0" lang="en-US" sz="4000" b="1" i="0" u="none" strike="noStrike" kern="1200" cap="none" spc="0" normalizeH="0" baseline="0" noProof="0" dirty="0">
                <a:ln>
                  <a:noFill/>
                </a:ln>
                <a:solidFill>
                  <a:schemeClr val="tx2"/>
                </a:solidFill>
                <a:effectLst/>
                <a:uLnTx/>
                <a:uFillTx/>
                <a:latin typeface="Calibri" panose="020F0502020204030204" pitchFamily="34" charset="0"/>
                <a:ea typeface="Calibri" panose="020F0502020204030204" pitchFamily="34" charset="0"/>
                <a:cs typeface="Calibri" panose="020F0502020204030204" pitchFamily="34" charset="0"/>
                <a:sym typeface="Cochin" charset="0"/>
              </a:rPr>
              <a:t>vs.</a:t>
            </a:r>
            <a:r>
              <a:rPr kumimoji="0" lang="en-US" sz="4000" b="1" i="0" u="none" strike="noStrike" kern="1200" cap="none" spc="0" normalizeH="0" baseline="0" noProof="0" dirty="0">
                <a:ln>
                  <a:noFill/>
                </a:ln>
                <a:solidFill>
                  <a:srgbClr val="2D2D8A"/>
                </a:solidFill>
                <a:effectLst/>
                <a:uLnTx/>
                <a:uFillTx/>
                <a:latin typeface="Calibri" panose="020F0502020204030204" pitchFamily="34" charset="0"/>
                <a:ea typeface="Calibri" panose="020F0502020204030204" pitchFamily="34" charset="0"/>
                <a:cs typeface="Calibri" panose="020F0502020204030204" pitchFamily="34" charset="0"/>
                <a:sym typeface="Cochin" charset="0"/>
              </a:rPr>
              <a:t> </a:t>
            </a:r>
            <a:r>
              <a:rPr kumimoji="0" lang="en-US" sz="4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Calibri" panose="020F0502020204030204" pitchFamily="34" charset="0"/>
                <a:sym typeface="Cochin" charset="0"/>
              </a:rPr>
              <a:t>Married Romantic Love</a:t>
            </a:r>
          </a:p>
        </p:txBody>
      </p:sp>
      <p:sp>
        <p:nvSpPr>
          <p:cNvPr id="4" name="TextBox 3">
            <a:extLst>
              <a:ext uri="{FF2B5EF4-FFF2-40B4-BE49-F238E27FC236}">
                <a16:creationId xmlns:a16="http://schemas.microsoft.com/office/drawing/2014/main" id="{084C31A5-BDD9-0067-5D06-BCC5E1C3D668}"/>
              </a:ext>
            </a:extLst>
          </p:cNvPr>
          <p:cNvSpPr txBox="1"/>
          <p:nvPr/>
        </p:nvSpPr>
        <p:spPr>
          <a:xfrm>
            <a:off x="583324" y="819795"/>
            <a:ext cx="11902966" cy="7417415"/>
          </a:xfrm>
          <a:prstGeom prst="rect">
            <a:avLst/>
          </a:prstGeom>
          <a:noFill/>
        </p:spPr>
        <p:txBody>
          <a:bodyPr wrap="square" rtlCol="0">
            <a:spAutoFit/>
          </a:bodyPr>
          <a:lstStyle/>
          <a:p>
            <a:pPr marL="571500" indent="-571500">
              <a:buFont typeface="Arial" panose="020B0604020202020204" pitchFamily="34" charset="0"/>
              <a:buChar char="•"/>
            </a:pPr>
            <a:r>
              <a:rPr lang="en-US" sz="2800" dirty="0">
                <a:solidFill>
                  <a:srgbClr val="7030A0"/>
                </a:solidFill>
                <a:latin typeface="Calibri" panose="020F0502020204030204" pitchFamily="34" charset="0"/>
                <a:ea typeface="Calibri" panose="020F0502020204030204" pitchFamily="34" charset="0"/>
                <a:cs typeface="Calibri" panose="020F0502020204030204" pitchFamily="34" charset="0"/>
              </a:rPr>
              <a:t>Danish philosopher, Soren Kierkegaard described a person with an overriding aesthetic outlook on life as an “aesthete.”</a:t>
            </a:r>
          </a:p>
          <a:p>
            <a:pPr marL="571500" indent="-571500">
              <a:buFont typeface="Arial" panose="020B0604020202020204" pitchFamily="34" charset="0"/>
              <a:buChar char="•"/>
            </a:pPr>
            <a:r>
              <a:rPr lang="en-US" sz="2800" dirty="0">
                <a:solidFill>
                  <a:srgbClr val="7030A0"/>
                </a:solidFill>
                <a:latin typeface="Calibri" panose="020F0502020204030204" pitchFamily="34" charset="0"/>
                <a:ea typeface="Calibri" panose="020F0502020204030204" pitchFamily="34" charset="0"/>
                <a:cs typeface="Calibri" panose="020F0502020204030204" pitchFamily="34" charset="0"/>
              </a:rPr>
              <a:t>An aesthete often claims to be a free individual. Life should be thrilling, full of “beauty and sparkle,” he says.</a:t>
            </a:r>
          </a:p>
          <a:p>
            <a:pPr marL="571500" indent="-571500">
              <a:buFont typeface="Arial" panose="020B0604020202020204" pitchFamily="34" charset="0"/>
              <a:buChar char="•"/>
            </a:pPr>
            <a:r>
              <a:rPr lang="en-US" sz="2800" dirty="0">
                <a:solidFill>
                  <a:srgbClr val="7030A0"/>
                </a:solidFill>
                <a:latin typeface="Calibri" panose="020F0502020204030204" pitchFamily="34" charset="0"/>
                <a:ea typeface="Calibri" panose="020F0502020204030204" pitchFamily="34" charset="0"/>
                <a:cs typeface="Calibri" panose="020F0502020204030204" pitchFamily="34" charset="0"/>
              </a:rPr>
              <a:t>But Kierkegaard says that this is a very mistaken idea of what freedom is. Such a person is being completely controlled by external circumstances.</a:t>
            </a:r>
          </a:p>
          <a:p>
            <a:pPr marL="571500" indent="-571500">
              <a:buFont typeface="Arial" panose="020B0604020202020204" pitchFamily="34" charset="0"/>
              <a:buChar char="•"/>
            </a:pPr>
            <a:r>
              <a:rPr lang="en-US" sz="2800" b="1" dirty="0">
                <a:solidFill>
                  <a:srgbClr val="7030A0"/>
                </a:solidFill>
                <a:latin typeface="Calibri" panose="020F0502020204030204" pitchFamily="34" charset="0"/>
                <a:ea typeface="Calibri" panose="020F0502020204030204" pitchFamily="34" charset="0"/>
                <a:cs typeface="Calibri" panose="020F0502020204030204" pitchFamily="34" charset="0"/>
              </a:rPr>
              <a:t>Only if you commit yourself to loving in action, day in and day out, even when feelings and circumstances are in flux, can you truly be a free individual and not a pawn of outside forces. </a:t>
            </a:r>
            <a:r>
              <a:rPr lang="en-US" sz="2800" dirty="0">
                <a:solidFill>
                  <a:srgbClr val="7030A0"/>
                </a:solidFill>
                <a:latin typeface="Calibri" panose="020F0502020204030204" pitchFamily="34" charset="0"/>
                <a:ea typeface="Calibri" panose="020F0502020204030204" pitchFamily="34" charset="0"/>
                <a:cs typeface="Calibri" panose="020F0502020204030204" pitchFamily="34" charset="0"/>
              </a:rPr>
              <a:t>Also, only if you maintain your love for someone when it is not thrilling can you be said to be actually loving a person. </a:t>
            </a:r>
            <a:r>
              <a:rPr lang="en-US" sz="2800" b="1" dirty="0">
                <a:solidFill>
                  <a:srgbClr val="7030A0"/>
                </a:solidFill>
                <a:latin typeface="Calibri" panose="020F0502020204030204" pitchFamily="34" charset="0"/>
                <a:ea typeface="Calibri" panose="020F0502020204030204" pitchFamily="34" charset="0"/>
                <a:cs typeface="Calibri" panose="020F0502020204030204" pitchFamily="34" charset="0"/>
              </a:rPr>
              <a:t>The aesthete does not really love the person; he or she loves the feelings, thrills, ego rush, and experiences that the other person brings. </a:t>
            </a:r>
          </a:p>
          <a:p>
            <a:pPr marL="571500" indent="-571500">
              <a:buFont typeface="Arial" panose="020B0604020202020204" pitchFamily="34" charset="0"/>
              <a:buChar char="•"/>
            </a:pPr>
            <a:r>
              <a:rPr lang="en-US" sz="2800" dirty="0">
                <a:solidFill>
                  <a:srgbClr val="7030A0"/>
                </a:solidFill>
                <a:latin typeface="Calibri" panose="020F0502020204030204" pitchFamily="34" charset="0"/>
                <a:ea typeface="Calibri" panose="020F0502020204030204" pitchFamily="34" charset="0"/>
                <a:cs typeface="Calibri" panose="020F0502020204030204" pitchFamily="34" charset="0"/>
              </a:rPr>
              <a:t>He “argues that </a:t>
            </a:r>
            <a:r>
              <a:rPr lang="en-US" sz="2800" b="1" dirty="0">
                <a:solidFill>
                  <a:srgbClr val="7030A0"/>
                </a:solidFill>
                <a:latin typeface="Calibri" panose="020F0502020204030204" pitchFamily="34" charset="0"/>
                <a:ea typeface="Calibri" panose="020F0502020204030204" pitchFamily="34" charset="0"/>
                <a:cs typeface="Calibri" panose="020F0502020204030204" pitchFamily="34" charset="0"/>
              </a:rPr>
              <a:t>marriage actually enhances romantic love, instead of curtailing it. He argues that the ethical commitment to another person in marriage is precisely what enables the spontaneity of romantic love to achieve the stability and longevity that it is unable to provide by itself.”</a:t>
            </a:r>
          </a:p>
          <a:p>
            <a:pPr algn="r"/>
            <a:r>
              <a:rPr lang="en-US" sz="2400" dirty="0">
                <a:solidFill>
                  <a:schemeClr val="tx2"/>
                </a:solidFill>
                <a:latin typeface="Calibri" panose="020F0502020204030204" pitchFamily="34" charset="0"/>
                <a:ea typeface="Calibri" panose="020F0502020204030204" pitchFamily="34" charset="0"/>
                <a:cs typeface="Calibri" panose="020F0502020204030204" pitchFamily="34" charset="0"/>
              </a:rPr>
              <a:t>- Diogenes Allen, Love: Christian Romance</a:t>
            </a:r>
          </a:p>
        </p:txBody>
      </p:sp>
      <p:sp>
        <p:nvSpPr>
          <p:cNvPr id="7" name="TextBox 6">
            <a:extLst>
              <a:ext uri="{FF2B5EF4-FFF2-40B4-BE49-F238E27FC236}">
                <a16:creationId xmlns:a16="http://schemas.microsoft.com/office/drawing/2014/main" id="{7ED158E5-D10F-B84B-C26D-56BF65B7BA66}"/>
              </a:ext>
            </a:extLst>
          </p:cNvPr>
          <p:cNvSpPr txBox="1"/>
          <p:nvPr/>
        </p:nvSpPr>
        <p:spPr>
          <a:xfrm>
            <a:off x="819807" y="1285006"/>
            <a:ext cx="11666483" cy="2031325"/>
          </a:xfrm>
          <a:prstGeom prst="rect">
            <a:avLst/>
          </a:prstGeom>
          <a:solidFill>
            <a:schemeClr val="bg1">
              <a:lumMod val="95000"/>
            </a:schemeClr>
          </a:solidFill>
          <a:ln w="57150">
            <a:solidFill>
              <a:srgbClr val="FF0000"/>
            </a:solidFill>
          </a:ln>
        </p:spPr>
        <p:txBody>
          <a:bodyPr wrap="square" rtlCol="0">
            <a:spAutoFit/>
          </a:bodyPr>
          <a:lstStyle/>
          <a:p>
            <a:r>
              <a:rPr lang="en-US" dirty="0">
                <a:solidFill>
                  <a:srgbClr val="FF0000"/>
                </a:solidFill>
              </a:rPr>
              <a:t>Married romantic love grows out of a decision to love.  This ongoing  commitment will lead to deeper romantic emotions, not the other way around.</a:t>
            </a:r>
          </a:p>
        </p:txBody>
      </p:sp>
      <p:sp>
        <p:nvSpPr>
          <p:cNvPr id="9" name="TextBox 8">
            <a:extLst>
              <a:ext uri="{FF2B5EF4-FFF2-40B4-BE49-F238E27FC236}">
                <a16:creationId xmlns:a16="http://schemas.microsoft.com/office/drawing/2014/main" id="{5D929998-24ED-68E5-9445-251A358AF77E}"/>
              </a:ext>
            </a:extLst>
          </p:cNvPr>
          <p:cNvSpPr txBox="1"/>
          <p:nvPr/>
        </p:nvSpPr>
        <p:spPr>
          <a:xfrm>
            <a:off x="819807" y="3851946"/>
            <a:ext cx="11666483" cy="3108543"/>
          </a:xfrm>
          <a:prstGeom prst="rect">
            <a:avLst/>
          </a:prstGeom>
          <a:solidFill>
            <a:schemeClr val="bg1"/>
          </a:solidFill>
          <a:ln w="57150">
            <a:solidFill>
              <a:srgbClr val="FF0000"/>
            </a:solidFill>
          </a:ln>
        </p:spPr>
        <p:txBody>
          <a:bodyPr wrap="square" rtlCol="0">
            <a:spAutoFit/>
          </a:bodyPr>
          <a:lstStyle/>
          <a:p>
            <a:r>
              <a:rPr lang="en-US" dirty="0">
                <a:solidFill>
                  <a:srgbClr val="FF0000"/>
                </a:solidFill>
              </a:rPr>
              <a:t>“Any mature, spiritually sensitive view of marriage must be built on the foundation of mature love rather than romanticism. But this immediately casts us into a countercultural pursuit.” </a:t>
            </a:r>
            <a:r>
              <a:rPr lang="en-US" sz="2800" dirty="0">
                <a:solidFill>
                  <a:schemeClr val="tx2"/>
                </a:solidFill>
              </a:rPr>
              <a:t>– Gary Thomas, </a:t>
            </a:r>
            <a:r>
              <a:rPr lang="en-US" sz="2800" i="1" dirty="0">
                <a:solidFill>
                  <a:schemeClr val="tx2"/>
                </a:solidFill>
              </a:rPr>
              <a:t>Sacred Marriage</a:t>
            </a:r>
          </a:p>
        </p:txBody>
      </p:sp>
    </p:spTree>
    <p:extLst>
      <p:ext uri="{BB962C8B-B14F-4D97-AF65-F5344CB8AC3E}">
        <p14:creationId xmlns:p14="http://schemas.microsoft.com/office/powerpoint/2010/main" val="13163243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2"/>
      <p:bldP spid="7"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984643D-722B-771A-6782-325811870E81}"/>
              </a:ext>
            </a:extLst>
          </p:cNvPr>
          <p:cNvSpPr txBox="1"/>
          <p:nvPr/>
        </p:nvSpPr>
        <p:spPr>
          <a:xfrm>
            <a:off x="501270" y="940886"/>
            <a:ext cx="11767321" cy="8236101"/>
          </a:xfrm>
          <a:prstGeom prst="rect">
            <a:avLst/>
          </a:prstGeom>
          <a:noFill/>
        </p:spPr>
        <p:txBody>
          <a:bodyPr wrap="square">
            <a:spAutoFit/>
          </a:bodyPr>
          <a:lstStyle/>
          <a:p>
            <a:pPr marL="457200" marR="0" lvl="0" indent="-457200" algn="l" defTabSz="914400" rtl="0" eaLnBrk="0" fontAlgn="base" latinLnBrk="0" hangingPunct="0">
              <a:lnSpc>
                <a:spcPct val="98000"/>
              </a:lnSpc>
              <a:spcBef>
                <a:spcPct val="0"/>
              </a:spcBef>
              <a:spcAft>
                <a:spcPct val="0"/>
              </a:spcAft>
              <a:buClrTx/>
              <a:buSzTx/>
              <a:buFont typeface="Arial" panose="020B0604020202020204" pitchFamily="34" charset="0"/>
              <a:buChar char="•"/>
              <a:tabLst/>
              <a:defRPr/>
            </a:pPr>
            <a:r>
              <a:rPr lang="en-US" sz="3000" b="1" dirty="0">
                <a:solidFill>
                  <a:srgbClr val="7030A0"/>
                </a:solidFill>
              </a:rPr>
              <a:t>Do popular movies, shows, &amp; songs portray romance realistically? </a:t>
            </a:r>
          </a:p>
          <a:p>
            <a:pPr marL="457200" marR="0" lvl="0" indent="-457200" algn="l" defTabSz="914400" rtl="0" eaLnBrk="0" fontAlgn="base" latinLnBrk="0" hangingPunct="0">
              <a:lnSpc>
                <a:spcPct val="98000"/>
              </a:lnSpc>
              <a:spcBef>
                <a:spcPct val="0"/>
              </a:spcBef>
              <a:spcAft>
                <a:spcPct val="0"/>
              </a:spcAft>
              <a:buClrTx/>
              <a:buSzTx/>
              <a:buFont typeface="Arial" panose="020B0604020202020204" pitchFamily="34" charset="0"/>
              <a:buChar char="•"/>
              <a:tabLst/>
              <a:defRPr/>
            </a:pPr>
            <a:r>
              <a:rPr lang="en-US" sz="3000" b="1" dirty="0">
                <a:solidFill>
                  <a:srgbClr val="7030A0"/>
                </a:solidFill>
              </a:rPr>
              <a:t>Can we expect the giddy “in love” feeling of courtship to continue throughout a marriage?</a:t>
            </a:r>
          </a:p>
          <a:p>
            <a:pPr marL="457200" marR="0" lvl="0" indent="-457200" algn="l" defTabSz="914400" rtl="0" eaLnBrk="0" fontAlgn="base" latinLnBrk="0" hangingPunct="0">
              <a:lnSpc>
                <a:spcPct val="98000"/>
              </a:lnSpc>
              <a:spcBef>
                <a:spcPct val="0"/>
              </a:spcBef>
              <a:spcAft>
                <a:spcPct val="0"/>
              </a:spcAft>
              <a:buClrTx/>
              <a:buSzTx/>
              <a:buFont typeface="Arial" panose="020B0604020202020204" pitchFamily="34" charset="0"/>
              <a:buChar char="•"/>
              <a:tabLst/>
              <a:defRPr/>
            </a:pPr>
            <a:r>
              <a:rPr lang="en-US" sz="3000" b="1" dirty="0">
                <a:solidFill>
                  <a:srgbClr val="7030A0"/>
                </a:solidFill>
              </a:rPr>
              <a:t>People in our modern culture see romantic love as all-important but not sustainable.  Are they right to say it is unreasonable to expect them to commit to lifelong monogamy in a marriage?</a:t>
            </a:r>
          </a:p>
          <a:p>
            <a:pPr marL="457200" marR="0" lvl="0" indent="-457200" algn="l" defTabSz="914400" rtl="0" eaLnBrk="0" fontAlgn="base" latinLnBrk="0" hangingPunct="0">
              <a:lnSpc>
                <a:spcPct val="98000"/>
              </a:lnSpc>
              <a:spcBef>
                <a:spcPct val="0"/>
              </a:spcBef>
              <a:spcAft>
                <a:spcPct val="0"/>
              </a:spcAft>
              <a:buClrTx/>
              <a:buSzTx/>
              <a:buFont typeface="Arial" panose="020B0604020202020204" pitchFamily="34" charset="0"/>
              <a:buChar char="•"/>
              <a:tabLst/>
              <a:defRPr/>
            </a:pPr>
            <a:r>
              <a:rPr lang="en-US" sz="3000" b="1" dirty="0">
                <a:solidFill>
                  <a:srgbClr val="7030A0"/>
                </a:solidFill>
              </a:rPr>
              <a:t>Can a lifelong marriage be built solely on romantic love?</a:t>
            </a:r>
          </a:p>
          <a:p>
            <a:pPr marL="457200" marR="0" lvl="0" indent="-457200" algn="l" defTabSz="914400" rtl="0" eaLnBrk="0" fontAlgn="base" latinLnBrk="0" hangingPunct="0">
              <a:lnSpc>
                <a:spcPct val="98000"/>
              </a:lnSpc>
              <a:spcBef>
                <a:spcPct val="0"/>
              </a:spcBef>
              <a:spcAft>
                <a:spcPct val="0"/>
              </a:spcAft>
              <a:buClrTx/>
              <a:buSzTx/>
              <a:buFont typeface="Arial" panose="020B0604020202020204" pitchFamily="34" charset="0"/>
              <a:buChar char="•"/>
              <a:tabLst/>
              <a:defRPr/>
            </a:pPr>
            <a:r>
              <a:rPr lang="en-US" sz="3000" b="1" dirty="0">
                <a:solidFill>
                  <a:srgbClr val="7030A0"/>
                </a:solidFill>
              </a:rPr>
              <a:t>Is it romantic to your spouse when you speak their love language?</a:t>
            </a:r>
          </a:p>
          <a:p>
            <a:pPr marL="457200" marR="0" lvl="0" indent="-457200" algn="l" defTabSz="914400" rtl="0" eaLnBrk="0" fontAlgn="base" latinLnBrk="0" hangingPunct="0">
              <a:lnSpc>
                <a:spcPct val="98000"/>
              </a:lnSpc>
              <a:spcBef>
                <a:spcPct val="0"/>
              </a:spcBef>
              <a:spcAft>
                <a:spcPct val="0"/>
              </a:spcAft>
              <a:buClrTx/>
              <a:buSzTx/>
              <a:buFont typeface="Arial" panose="020B0604020202020204" pitchFamily="34" charset="0"/>
              <a:buChar char="•"/>
              <a:tabLst/>
              <a:defRPr/>
            </a:pPr>
            <a:r>
              <a:rPr lang="en-US" sz="3000" b="1" dirty="0">
                <a:solidFill>
                  <a:srgbClr val="7030A0"/>
                </a:solidFill>
              </a:rPr>
              <a:t>If we love and “act loving” toward our spouse, even when we don’t “feel it” in the moment, does that make our love not authentic and kill the romance?</a:t>
            </a:r>
          </a:p>
          <a:p>
            <a:pPr marL="457200" marR="0" lvl="0" indent="-457200" algn="l" defTabSz="914400" rtl="0" eaLnBrk="0" fontAlgn="base" latinLnBrk="0" hangingPunct="0">
              <a:lnSpc>
                <a:spcPct val="98000"/>
              </a:lnSpc>
              <a:spcBef>
                <a:spcPct val="0"/>
              </a:spcBef>
              <a:spcAft>
                <a:spcPct val="0"/>
              </a:spcAft>
              <a:buClrTx/>
              <a:buSzTx/>
              <a:buFont typeface="Arial" panose="020B0604020202020204" pitchFamily="34" charset="0"/>
              <a:buChar char="•"/>
              <a:tabLst/>
              <a:defRPr/>
            </a:pPr>
            <a:r>
              <a:rPr lang="en-US" sz="3000" b="1" dirty="0">
                <a:solidFill>
                  <a:srgbClr val="7030A0"/>
                </a:solidFill>
                <a:highlight>
                  <a:srgbClr val="FFFF00"/>
                </a:highlight>
              </a:rPr>
              <a:t>How do we define romantic love in marriage and how important is it?</a:t>
            </a:r>
            <a:r>
              <a:rPr lang="en-US" sz="3000" b="1" dirty="0">
                <a:solidFill>
                  <a:srgbClr val="7030A0"/>
                </a:solidFill>
              </a:rPr>
              <a:t>  </a:t>
            </a:r>
            <a:r>
              <a:rPr lang="en-US" sz="3000" b="1" u="sng" dirty="0">
                <a:solidFill>
                  <a:srgbClr val="7030A0"/>
                </a:solidFill>
              </a:rPr>
              <a:t>One possible definition:</a:t>
            </a:r>
          </a:p>
          <a:p>
            <a:pPr marL="457200" lvl="0" indent="-457200">
              <a:lnSpc>
                <a:spcPct val="98000"/>
              </a:lnSpc>
              <a:buFont typeface="Arial" panose="020B0604020202020204" pitchFamily="34" charset="0"/>
              <a:buChar char="•"/>
              <a:defRPr/>
            </a:pPr>
            <a:r>
              <a:rPr lang="en-US" sz="3000" b="1" dirty="0">
                <a:solidFill>
                  <a:srgbClr val="7030A0"/>
                </a:solidFill>
              </a:rPr>
              <a:t>Romantic love in a marriage is the passionate, all-consuming affection each spouse feels as a result of years of commitment and a decision to unconditionally love each other in every way, every day.</a:t>
            </a:r>
          </a:p>
          <a:p>
            <a:pPr marL="457200" marR="0" lvl="0" indent="-457200" algn="l" defTabSz="914400" rtl="0" eaLnBrk="0" fontAlgn="base" latinLnBrk="0" hangingPunct="0">
              <a:lnSpc>
                <a:spcPct val="98000"/>
              </a:lnSpc>
              <a:spcBef>
                <a:spcPct val="0"/>
              </a:spcBef>
              <a:spcAft>
                <a:spcPct val="0"/>
              </a:spcAft>
              <a:buClrTx/>
              <a:buSzTx/>
              <a:buFont typeface="Arial" panose="020B0604020202020204" pitchFamily="34" charset="0"/>
              <a:buChar char="•"/>
              <a:tabLst/>
              <a:defRPr/>
            </a:pPr>
            <a:endParaRPr lang="en-US" sz="3000" b="1" dirty="0">
              <a:solidFill>
                <a:srgbClr val="7030A0"/>
              </a:solidFill>
              <a:highlight>
                <a:srgbClr val="FFFF00"/>
              </a:highlight>
            </a:endParaRPr>
          </a:p>
          <a:p>
            <a:pPr marR="0" lvl="0" algn="l" defTabSz="914400" rtl="0" eaLnBrk="0" fontAlgn="base" latinLnBrk="0" hangingPunct="0">
              <a:lnSpc>
                <a:spcPct val="98000"/>
              </a:lnSpc>
              <a:spcBef>
                <a:spcPct val="0"/>
              </a:spcBef>
              <a:spcAft>
                <a:spcPct val="0"/>
              </a:spcAft>
              <a:buClrTx/>
              <a:buSzTx/>
              <a:tabLst/>
              <a:defRPr/>
            </a:pPr>
            <a:endParaRPr lang="en-US" sz="3000" b="1" dirty="0">
              <a:solidFill>
                <a:srgbClr val="7030A0"/>
              </a:solidFill>
            </a:endParaRPr>
          </a:p>
        </p:txBody>
      </p:sp>
      <p:sp>
        <p:nvSpPr>
          <p:cNvPr id="6" name="TextBox 5">
            <a:extLst>
              <a:ext uri="{FF2B5EF4-FFF2-40B4-BE49-F238E27FC236}">
                <a16:creationId xmlns:a16="http://schemas.microsoft.com/office/drawing/2014/main" id="{2D65DF2E-F349-8D65-F98F-13E2C2B9144D}"/>
              </a:ext>
            </a:extLst>
          </p:cNvPr>
          <p:cNvSpPr txBox="1"/>
          <p:nvPr/>
        </p:nvSpPr>
        <p:spPr>
          <a:xfrm>
            <a:off x="831295" y="149803"/>
            <a:ext cx="11684481" cy="707886"/>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2D2D8A"/>
                </a:solidFill>
                <a:effectLst/>
                <a:uLnTx/>
                <a:uFillTx/>
                <a:latin typeface="Calibri" panose="020F0502020204030204" pitchFamily="34" charset="0"/>
                <a:ea typeface="Calibri" panose="020F0502020204030204" pitchFamily="34" charset="0"/>
                <a:cs typeface="Calibri" panose="020F0502020204030204" pitchFamily="34" charset="0"/>
                <a:sym typeface="Cochin" charset="0"/>
              </a:rPr>
              <a:t>So, What Do We Mean By Romantic Love in Marriage?</a:t>
            </a:r>
          </a:p>
        </p:txBody>
      </p:sp>
    </p:spTree>
    <p:extLst>
      <p:ext uri="{BB962C8B-B14F-4D97-AF65-F5344CB8AC3E}">
        <p14:creationId xmlns:p14="http://schemas.microsoft.com/office/powerpoint/2010/main" val="32643288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63B7CB1-C406-08F8-E38F-C5AC5C8547D2}"/>
              </a:ext>
            </a:extLst>
          </p:cNvPr>
          <p:cNvSpPr/>
          <p:nvPr/>
        </p:nvSpPr>
        <p:spPr bwMode="auto">
          <a:xfrm>
            <a:off x="0" y="0"/>
            <a:ext cx="13004800" cy="8153400"/>
          </a:xfrm>
          <a:prstGeom prst="rect">
            <a:avLst/>
          </a:prstGeom>
          <a:solidFill>
            <a:srgbClr val="000000"/>
          </a:solidFill>
          <a:ln w="25400" cap="flat" cmpd="sng" algn="ctr">
            <a:solidFill>
              <a:srgbClr val="3D3E3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515151"/>
              </a:solidFill>
              <a:effectLst/>
              <a:latin typeface="Cochin" charset="0"/>
              <a:ea typeface="ヒラギノ明朝 ProN W3" charset="0"/>
              <a:cs typeface="ヒラギノ明朝 ProN W3" charset="0"/>
              <a:sym typeface="Cochin" charset="0"/>
            </a:endParaRPr>
          </a:p>
        </p:txBody>
      </p:sp>
    </p:spTree>
    <p:extLst>
      <p:ext uri="{BB962C8B-B14F-4D97-AF65-F5344CB8AC3E}">
        <p14:creationId xmlns:p14="http://schemas.microsoft.com/office/powerpoint/2010/main" val="227502871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6C1B6-9866-DF97-B733-232062F4DF7E}"/>
              </a:ext>
            </a:extLst>
          </p:cNvPr>
          <p:cNvSpPr>
            <a:spLocks noGrp="1"/>
          </p:cNvSpPr>
          <p:nvPr>
            <p:ph type="title"/>
          </p:nvPr>
        </p:nvSpPr>
        <p:spPr/>
        <p:txBody>
          <a:bodyPr/>
          <a:lstStyle/>
          <a:p>
            <a:r>
              <a:rPr lang="en-US" sz="6000" dirty="0">
                <a:solidFill>
                  <a:srgbClr val="C00000"/>
                </a:solidFill>
                <a:latin typeface="Snell Roundhand" panose="02000603080000090004" pitchFamily="2" charset="77"/>
              </a:rPr>
              <a:t>The Love Languages</a:t>
            </a:r>
          </a:p>
        </p:txBody>
      </p:sp>
      <p:sp>
        <p:nvSpPr>
          <p:cNvPr id="3" name="Content Placeholder 2">
            <a:extLst>
              <a:ext uri="{FF2B5EF4-FFF2-40B4-BE49-F238E27FC236}">
                <a16:creationId xmlns:a16="http://schemas.microsoft.com/office/drawing/2014/main" id="{075CE35B-C664-C7BB-4A77-7C3804894D4F}"/>
              </a:ext>
            </a:extLst>
          </p:cNvPr>
          <p:cNvSpPr>
            <a:spLocks noGrp="1"/>
          </p:cNvSpPr>
          <p:nvPr>
            <p:ph idx="1"/>
          </p:nvPr>
        </p:nvSpPr>
        <p:spPr>
          <a:xfrm>
            <a:off x="893762" y="1654176"/>
            <a:ext cx="11217275" cy="6188075"/>
          </a:xfrm>
        </p:spPr>
        <p:txBody>
          <a:bodyPr/>
          <a:lstStyle/>
          <a:p>
            <a:pPr marL="944166" indent="-914400">
              <a:buFont typeface="+mj-lt"/>
              <a:buAutoNum type="arabicPeriod"/>
            </a:pPr>
            <a:r>
              <a:rPr kumimoji="0" lang="en-US" sz="4640" b="1" i="0" u="none" strike="noStrike" kern="1200" cap="none" spc="0" normalizeH="0" baseline="0" noProof="0" dirty="0">
                <a:ln>
                  <a:noFill/>
                </a:ln>
                <a:solidFill>
                  <a:srgbClr val="C00000"/>
                </a:solidFill>
                <a:effectLst/>
                <a:uLnTx/>
                <a:uFillTx/>
                <a:latin typeface="Snell Roundhand" panose="02000603080000090004" pitchFamily="2" charset="77"/>
                <a:sym typeface="Cochin" charset="0"/>
              </a:rPr>
              <a:t>Words of Affirmation</a:t>
            </a:r>
          </a:p>
          <a:p>
            <a:pPr marL="944166" indent="-914400">
              <a:buFont typeface="+mj-lt"/>
              <a:buAutoNum type="arabicPeriod"/>
            </a:pPr>
            <a:r>
              <a:rPr kumimoji="0" lang="en-US" sz="4640" b="1" i="0" u="none" strike="noStrike" kern="1200" cap="none" spc="0" normalizeH="0" baseline="0" noProof="0" dirty="0">
                <a:ln>
                  <a:noFill/>
                </a:ln>
                <a:solidFill>
                  <a:srgbClr val="C00000"/>
                </a:solidFill>
                <a:effectLst/>
                <a:uLnTx/>
                <a:uFillTx/>
                <a:latin typeface="Snell Roundhand" panose="02000603080000090004" pitchFamily="2" charset="77"/>
                <a:sym typeface="Cochin" charset="0"/>
              </a:rPr>
              <a:t>Quality Time</a:t>
            </a:r>
          </a:p>
          <a:p>
            <a:pPr marL="944166" indent="-914400">
              <a:buFont typeface="+mj-lt"/>
              <a:buAutoNum type="arabicPeriod"/>
            </a:pPr>
            <a:r>
              <a:rPr lang="en-US" sz="4640" b="1" dirty="0">
                <a:solidFill>
                  <a:srgbClr val="C00000"/>
                </a:solidFill>
                <a:latin typeface="Snell Roundhand" panose="02000603080000090004" pitchFamily="2" charset="77"/>
              </a:rPr>
              <a:t>Receiving Gifts</a:t>
            </a:r>
          </a:p>
          <a:p>
            <a:pPr marL="944166" indent="-914400">
              <a:buFont typeface="+mj-lt"/>
              <a:buAutoNum type="arabicPeriod"/>
            </a:pPr>
            <a:r>
              <a:rPr lang="en-US" sz="4640" b="1" dirty="0">
                <a:solidFill>
                  <a:srgbClr val="C00000"/>
                </a:solidFill>
                <a:latin typeface="Snell Roundhand" panose="02000603080000090004" pitchFamily="2" charset="77"/>
              </a:rPr>
              <a:t>Acts of Service</a:t>
            </a:r>
          </a:p>
          <a:p>
            <a:pPr marL="944166" indent="-914400">
              <a:buFont typeface="+mj-lt"/>
              <a:buAutoNum type="arabicPeriod"/>
            </a:pPr>
            <a:r>
              <a:rPr lang="en-US" sz="4640" b="1" dirty="0">
                <a:solidFill>
                  <a:srgbClr val="C00000"/>
                </a:solidFill>
                <a:latin typeface="Snell Roundhand" panose="02000603080000090004" pitchFamily="2" charset="77"/>
              </a:rPr>
              <a:t>Physical Touch</a:t>
            </a:r>
            <a:endParaRPr lang="en-US" dirty="0"/>
          </a:p>
        </p:txBody>
      </p:sp>
      <p:sp>
        <p:nvSpPr>
          <p:cNvPr id="4" name="TextBox 3">
            <a:extLst>
              <a:ext uri="{FF2B5EF4-FFF2-40B4-BE49-F238E27FC236}">
                <a16:creationId xmlns:a16="http://schemas.microsoft.com/office/drawing/2014/main" id="{A7D4D384-578F-2913-2154-B59214B8D5AE}"/>
              </a:ext>
            </a:extLst>
          </p:cNvPr>
          <p:cNvSpPr txBox="1"/>
          <p:nvPr/>
        </p:nvSpPr>
        <p:spPr>
          <a:xfrm rot="2494606">
            <a:off x="11182302" y="745959"/>
            <a:ext cx="1804737" cy="738664"/>
          </a:xfrm>
          <a:prstGeom prst="rect">
            <a:avLst/>
          </a:prstGeom>
          <a:solidFill>
            <a:srgbClr val="FFFF00"/>
          </a:solidFill>
        </p:spPr>
        <p:txBody>
          <a:bodyPr wrap="square" rtlCol="0">
            <a:spAutoFit/>
          </a:bodyPr>
          <a:lstStyle/>
          <a:p>
            <a:r>
              <a:rPr lang="en-US" dirty="0"/>
              <a:t>Review</a:t>
            </a:r>
          </a:p>
        </p:txBody>
      </p:sp>
    </p:spTree>
    <p:extLst>
      <p:ext uri="{BB962C8B-B14F-4D97-AF65-F5344CB8AC3E}">
        <p14:creationId xmlns:p14="http://schemas.microsoft.com/office/powerpoint/2010/main" val="67444938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6C1B6-9866-DF97-B733-232062F4DF7E}"/>
              </a:ext>
            </a:extLst>
          </p:cNvPr>
          <p:cNvSpPr>
            <a:spLocks noGrp="1"/>
          </p:cNvSpPr>
          <p:nvPr>
            <p:ph type="title"/>
          </p:nvPr>
        </p:nvSpPr>
        <p:spPr/>
        <p:txBody>
          <a:bodyPr/>
          <a:lstStyle/>
          <a:p>
            <a:r>
              <a:rPr lang="en-US" sz="6000" dirty="0">
                <a:solidFill>
                  <a:srgbClr val="C00000"/>
                </a:solidFill>
                <a:latin typeface="Snell Roundhand" panose="02000603080000090004" pitchFamily="2" charset="77"/>
              </a:rPr>
              <a:t>The Love Languages</a:t>
            </a:r>
            <a:br>
              <a:rPr lang="en-US" sz="6000" dirty="0">
                <a:solidFill>
                  <a:srgbClr val="C00000"/>
                </a:solidFill>
                <a:latin typeface="Snell Roundhand" panose="02000603080000090004" pitchFamily="2" charset="77"/>
              </a:rPr>
            </a:br>
            <a:r>
              <a:rPr lang="en-US" sz="6000" b="1" dirty="0">
                <a:solidFill>
                  <a:srgbClr val="C00000"/>
                </a:solidFill>
                <a:latin typeface="Snell Roundhand" panose="02000603080000090004" pitchFamily="2" charset="77"/>
              </a:rPr>
              <a:t>Concluding Thoughts</a:t>
            </a:r>
          </a:p>
        </p:txBody>
      </p:sp>
      <p:sp>
        <p:nvSpPr>
          <p:cNvPr id="4" name="TextBox 3">
            <a:extLst>
              <a:ext uri="{FF2B5EF4-FFF2-40B4-BE49-F238E27FC236}">
                <a16:creationId xmlns:a16="http://schemas.microsoft.com/office/drawing/2014/main" id="{A7D4D384-578F-2913-2154-B59214B8D5AE}"/>
              </a:ext>
            </a:extLst>
          </p:cNvPr>
          <p:cNvSpPr txBox="1"/>
          <p:nvPr/>
        </p:nvSpPr>
        <p:spPr>
          <a:xfrm rot="2494606">
            <a:off x="11182302" y="745959"/>
            <a:ext cx="1804737" cy="738664"/>
          </a:xfrm>
          <a:prstGeom prst="rect">
            <a:avLst/>
          </a:prstGeom>
          <a:solidFill>
            <a:srgbClr val="FFFF00"/>
          </a:solidFill>
        </p:spPr>
        <p:txBody>
          <a:bodyPr wrap="square" rtlCol="0">
            <a:spAutoFit/>
          </a:bodyPr>
          <a:lstStyle/>
          <a:p>
            <a:r>
              <a:rPr lang="en-US" dirty="0"/>
              <a:t>Review</a:t>
            </a:r>
          </a:p>
        </p:txBody>
      </p:sp>
      <p:sp>
        <p:nvSpPr>
          <p:cNvPr id="5" name="Content Placeholder 2">
            <a:extLst>
              <a:ext uri="{FF2B5EF4-FFF2-40B4-BE49-F238E27FC236}">
                <a16:creationId xmlns:a16="http://schemas.microsoft.com/office/drawing/2014/main" id="{BDFBA372-5F18-ABD2-5312-6258A23F7843}"/>
              </a:ext>
            </a:extLst>
          </p:cNvPr>
          <p:cNvSpPr txBox="1">
            <a:spLocks/>
          </p:cNvSpPr>
          <p:nvPr/>
        </p:nvSpPr>
        <p:spPr>
          <a:xfrm>
            <a:off x="1082676" y="2890837"/>
            <a:ext cx="10839448" cy="4641056"/>
          </a:xfrm>
          <a:prstGeom prst="rect">
            <a:avLst/>
          </a:prstGeom>
        </p:spPr>
        <p:txBody>
          <a:bodyPr/>
          <a:lstStyle>
            <a:lvl1pPr marL="29766" algn="l" rtl="0" eaLnBrk="0" fontAlgn="base" hangingPunct="0">
              <a:spcBef>
                <a:spcPts val="3000"/>
              </a:spcBef>
              <a:spcAft>
                <a:spcPct val="0"/>
              </a:spcAft>
              <a:defRPr sz="3000" kern="1200">
                <a:solidFill>
                  <a:schemeClr val="tx1"/>
                </a:solidFill>
                <a:latin typeface="+mn-lt"/>
                <a:ea typeface="+mn-ea"/>
                <a:cs typeface="+mn-cs"/>
                <a:sym typeface="Cochin" charset="0"/>
              </a:defRPr>
            </a:lvl1pPr>
            <a:lvl2pPr marL="372664" algn="l" rtl="0" eaLnBrk="0" fontAlgn="base" hangingPunct="0">
              <a:spcBef>
                <a:spcPts val="3000"/>
              </a:spcBef>
              <a:spcAft>
                <a:spcPct val="0"/>
              </a:spcAft>
              <a:defRPr sz="3000" kern="1200">
                <a:solidFill>
                  <a:schemeClr val="tx1"/>
                </a:solidFill>
                <a:latin typeface="+mn-lt"/>
                <a:ea typeface="+mn-ea"/>
                <a:cs typeface="+mn-cs"/>
                <a:sym typeface="Cochin" charset="0"/>
              </a:defRPr>
            </a:lvl2pPr>
            <a:lvl3pPr marL="715563" algn="l" rtl="0" eaLnBrk="0" fontAlgn="base" hangingPunct="0">
              <a:spcBef>
                <a:spcPts val="3000"/>
              </a:spcBef>
              <a:spcAft>
                <a:spcPct val="0"/>
              </a:spcAft>
              <a:defRPr sz="3000" kern="1200">
                <a:solidFill>
                  <a:schemeClr val="tx1"/>
                </a:solidFill>
                <a:latin typeface="+mn-lt"/>
                <a:ea typeface="+mn-ea"/>
                <a:cs typeface="+mn-cs"/>
                <a:sym typeface="Cochin" charset="0"/>
              </a:defRPr>
            </a:lvl3pPr>
            <a:lvl4pPr marL="1058462" algn="l" rtl="0" eaLnBrk="0" fontAlgn="base" hangingPunct="0">
              <a:spcBef>
                <a:spcPts val="3000"/>
              </a:spcBef>
              <a:spcAft>
                <a:spcPct val="0"/>
              </a:spcAft>
              <a:defRPr sz="3000" kern="1200">
                <a:solidFill>
                  <a:schemeClr val="tx1"/>
                </a:solidFill>
                <a:latin typeface="+mn-lt"/>
                <a:ea typeface="+mn-ea"/>
                <a:cs typeface="+mn-cs"/>
                <a:sym typeface="Cochin" charset="0"/>
              </a:defRPr>
            </a:lvl4pPr>
            <a:lvl5pPr marL="1401360" algn="l" rtl="0" eaLnBrk="0" fontAlgn="base" hangingPunct="0">
              <a:spcBef>
                <a:spcPts val="3000"/>
              </a:spcBef>
              <a:spcAft>
                <a:spcPct val="0"/>
              </a:spcAft>
              <a:defRPr sz="3000" kern="1200">
                <a:solidFill>
                  <a:schemeClr val="tx1"/>
                </a:solidFill>
                <a:latin typeface="+mn-lt"/>
                <a:ea typeface="+mn-ea"/>
                <a:cs typeface="+mn-cs"/>
                <a:sym typeface="Cochin" charset="0"/>
              </a:defRPr>
            </a:lvl5pPr>
            <a:lvl6pPr marL="1885942" indent="-171450" algn="l" defTabSz="68579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41" indent="-171450" algn="l" defTabSz="68579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39" indent="-171450" algn="l" defTabSz="68579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37" indent="-171450" algn="l" defTabSz="68579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58389" indent="-428624">
              <a:buFont typeface="Arial" panose="020B0604020202020204" pitchFamily="34" charset="0"/>
              <a:buChar char="•"/>
            </a:pPr>
            <a:r>
              <a:rPr lang="en-US" sz="3600" b="1" dirty="0"/>
              <a:t>These ideas build on the scriptural principle of “living together with understanding.” (1 Peter 3:7)</a:t>
            </a:r>
          </a:p>
          <a:p>
            <a:pPr marL="458389" indent="-428624">
              <a:buFont typeface="Arial" panose="020B0604020202020204" pitchFamily="34" charset="0"/>
              <a:buChar char="•"/>
            </a:pPr>
            <a:r>
              <a:rPr lang="en-US" sz="3600" b="1" dirty="0"/>
              <a:t>Identifying the “love language” of our spouse opens the possibility to a much deeper and satisfying relationship which more fully reflects the design for marriage that God intended from the beginning.</a:t>
            </a:r>
          </a:p>
        </p:txBody>
      </p:sp>
    </p:spTree>
    <p:extLst>
      <p:ext uri="{BB962C8B-B14F-4D97-AF65-F5344CB8AC3E}">
        <p14:creationId xmlns:p14="http://schemas.microsoft.com/office/powerpoint/2010/main" val="86735242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D65DF2E-F349-8D65-F98F-13E2C2B9144D}"/>
              </a:ext>
            </a:extLst>
          </p:cNvPr>
          <p:cNvSpPr txBox="1"/>
          <p:nvPr/>
        </p:nvSpPr>
        <p:spPr>
          <a:xfrm>
            <a:off x="831295" y="149803"/>
            <a:ext cx="11684481" cy="707886"/>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2D2D8A"/>
                </a:solidFill>
                <a:effectLst/>
                <a:uLnTx/>
                <a:uFillTx/>
                <a:latin typeface="Calibri" panose="020F0502020204030204" pitchFamily="34" charset="0"/>
                <a:ea typeface="Calibri" panose="020F0502020204030204" pitchFamily="34" charset="0"/>
                <a:cs typeface="Calibri" panose="020F0502020204030204" pitchFamily="34" charset="0"/>
                <a:sym typeface="Cochin" charset="0"/>
              </a:rPr>
              <a:t>So, What Do We Mean By Romantic Love in Marriage?</a:t>
            </a:r>
          </a:p>
        </p:txBody>
      </p:sp>
    </p:spTree>
    <p:extLst>
      <p:ext uri="{BB962C8B-B14F-4D97-AF65-F5344CB8AC3E}">
        <p14:creationId xmlns:p14="http://schemas.microsoft.com/office/powerpoint/2010/main" val="102192234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984643D-722B-771A-6782-325811870E81}"/>
              </a:ext>
            </a:extLst>
          </p:cNvPr>
          <p:cNvSpPr txBox="1"/>
          <p:nvPr/>
        </p:nvSpPr>
        <p:spPr>
          <a:xfrm>
            <a:off x="618739" y="857689"/>
            <a:ext cx="11767321" cy="7300717"/>
          </a:xfrm>
          <a:prstGeom prst="rect">
            <a:avLst/>
          </a:prstGeom>
          <a:noFill/>
        </p:spPr>
        <p:txBody>
          <a:bodyPr wrap="square">
            <a:spAutoFit/>
          </a:bodyPr>
          <a:lstStyle/>
          <a:p>
            <a:pPr marR="0" lvl="0" algn="l" defTabSz="914400" rtl="0" eaLnBrk="0" fontAlgn="base" latinLnBrk="0" hangingPunct="0">
              <a:lnSpc>
                <a:spcPct val="98000"/>
              </a:lnSpc>
              <a:spcBef>
                <a:spcPct val="0"/>
              </a:spcBef>
              <a:spcAft>
                <a:spcPct val="0"/>
              </a:spcAft>
              <a:buClrTx/>
              <a:buSzTx/>
              <a:tabLst/>
              <a:defRPr/>
            </a:pPr>
            <a:r>
              <a:rPr lang="en-US" sz="4000" b="1" dirty="0">
                <a:solidFill>
                  <a:srgbClr val="7030A0"/>
                </a:solidFill>
              </a:rPr>
              <a:t>Romantic</a:t>
            </a:r>
            <a:r>
              <a:rPr lang="en-US" sz="3200" b="1" dirty="0">
                <a:solidFill>
                  <a:srgbClr val="7030A0"/>
                </a:solidFill>
              </a:rPr>
              <a:t>, </a:t>
            </a:r>
            <a:r>
              <a:rPr lang="en-US" sz="3200" b="1" i="1" dirty="0">
                <a:solidFill>
                  <a:srgbClr val="1D2A57"/>
                </a:solidFill>
                <a:effectLst/>
                <a:latin typeface="Arial" panose="020B0604020202020204" pitchFamily="34" charset="0"/>
              </a:rPr>
              <a:t>adjective, </a:t>
            </a:r>
            <a:r>
              <a:rPr lang="en-US" sz="3200" b="0" i="0" dirty="0">
                <a:solidFill>
                  <a:srgbClr val="1D2A57"/>
                </a:solidFill>
                <a:effectLst/>
                <a:latin typeface="Arial" panose="020B0604020202020204" pitchFamily="34" charset="0"/>
              </a:rPr>
              <a:t> </a:t>
            </a:r>
            <a:r>
              <a:rPr lang="sv-SE" sz="3200" b="0" i="0" dirty="0">
                <a:solidFill>
                  <a:schemeClr val="tx2"/>
                </a:solidFill>
                <a:effectLst/>
                <a:latin typeface="Arial" panose="020B0604020202020204" pitchFamily="34" charset="0"/>
                <a:cs typeface="Arial" panose="020B0604020202020204" pitchFamily="34" charset="0"/>
              </a:rPr>
              <a:t>ro·​man·​tic  /</a:t>
            </a:r>
            <a:r>
              <a:rPr lang="sv-SE" sz="3200" b="0" i="0" u="sng" dirty="0">
                <a:solidFill>
                  <a:srgbClr val="265667"/>
                </a:solidFill>
                <a:effectLst/>
                <a:latin typeface="Arial" panose="020B0604020202020204" pitchFamily="34" charset="0"/>
                <a:cs typeface="Arial" panose="020B0604020202020204" pitchFamily="34" charset="0"/>
              </a:rPr>
              <a:t>rō-ˈman-tik/</a:t>
            </a:r>
            <a:endParaRPr lang="en-US" sz="3200" b="0" i="0" dirty="0">
              <a:solidFill>
                <a:schemeClr val="tx2"/>
              </a:solidFill>
              <a:effectLst/>
              <a:latin typeface="Arial" panose="020B0604020202020204" pitchFamily="34" charset="0"/>
              <a:cs typeface="Arial" panose="020B0604020202020204" pitchFamily="34" charset="0"/>
            </a:endParaRPr>
          </a:p>
          <a:p>
            <a:pPr marL="457200" marR="0" lvl="0" indent="-457200" algn="l" defTabSz="914400" rtl="0" eaLnBrk="0" fontAlgn="base" latinLnBrk="0" hangingPunct="0">
              <a:lnSpc>
                <a:spcPct val="98000"/>
              </a:lnSpc>
              <a:spcBef>
                <a:spcPct val="0"/>
              </a:spcBef>
              <a:spcAft>
                <a:spcPct val="0"/>
              </a:spcAft>
              <a:buClrTx/>
              <a:buSzTx/>
              <a:buFont typeface="Arial" panose="020B0604020202020204" pitchFamily="34" charset="0"/>
              <a:buChar char="•"/>
              <a:tabLst/>
              <a:defRPr/>
            </a:pPr>
            <a:r>
              <a:rPr lang="en-US" sz="3200" b="1" dirty="0">
                <a:solidFill>
                  <a:schemeClr val="tx2"/>
                </a:solidFill>
                <a:latin typeface="Arial" panose="020B0604020202020204" pitchFamily="34" charset="0"/>
              </a:rPr>
              <a:t>C</a:t>
            </a:r>
            <a:r>
              <a:rPr lang="en-US" sz="3200" b="1" i="0" dirty="0">
                <a:solidFill>
                  <a:schemeClr val="tx2"/>
                </a:solidFill>
                <a:effectLst/>
                <a:latin typeface="Arial" panose="020B0604020202020204" pitchFamily="34" charset="0"/>
              </a:rPr>
              <a:t>onsisting of or resembling a romance</a:t>
            </a:r>
            <a:r>
              <a:rPr lang="en-US" sz="2700" i="0" dirty="0">
                <a:solidFill>
                  <a:schemeClr val="tx2"/>
                </a:solidFill>
                <a:effectLst/>
                <a:latin typeface="Arial" panose="020B0604020202020204" pitchFamily="34" charset="0"/>
              </a:rPr>
              <a:t> – Merriam-Webster</a:t>
            </a:r>
          </a:p>
          <a:p>
            <a:pPr marL="457200" marR="0" lvl="0" indent="-457200" algn="l" defTabSz="914400" rtl="0" eaLnBrk="0" fontAlgn="base" latinLnBrk="0" hangingPunct="0">
              <a:lnSpc>
                <a:spcPct val="98000"/>
              </a:lnSpc>
              <a:spcBef>
                <a:spcPct val="0"/>
              </a:spcBef>
              <a:spcAft>
                <a:spcPct val="0"/>
              </a:spcAft>
              <a:buClrTx/>
              <a:buSzTx/>
              <a:buFont typeface="Arial" panose="020B0604020202020204" pitchFamily="34" charset="0"/>
              <a:buChar char="•"/>
              <a:tabLst/>
              <a:defRPr/>
            </a:pPr>
            <a:r>
              <a:rPr lang="en-US" sz="3200" b="1" i="0" dirty="0">
                <a:solidFill>
                  <a:schemeClr val="tx2"/>
                </a:solidFill>
                <a:effectLst/>
                <a:latin typeface="Arial" panose="020B0604020202020204" pitchFamily="34" charset="0"/>
              </a:rPr>
              <a:t>Relating to love or a close loving relationship; exciting and mysterious and having a strong effect on your emotions </a:t>
            </a:r>
            <a:r>
              <a:rPr lang="en-US" sz="3200" b="0" i="0" dirty="0">
                <a:solidFill>
                  <a:schemeClr val="tx2"/>
                </a:solidFill>
                <a:effectLst/>
                <a:latin typeface="Arial" panose="020B0604020202020204" pitchFamily="34" charset="0"/>
              </a:rPr>
              <a:t>– </a:t>
            </a:r>
            <a:r>
              <a:rPr lang="en-US" sz="2700" b="0" i="0" dirty="0">
                <a:solidFill>
                  <a:schemeClr val="tx2"/>
                </a:solidFill>
                <a:effectLst/>
                <a:latin typeface="Arial" panose="020B0604020202020204" pitchFamily="34" charset="0"/>
              </a:rPr>
              <a:t>Cambridge Dictionary</a:t>
            </a:r>
          </a:p>
          <a:p>
            <a:pPr marL="457200" marR="0" lvl="0" indent="-457200" algn="l" defTabSz="914400" rtl="0" eaLnBrk="0" fontAlgn="base" latinLnBrk="0" hangingPunct="0">
              <a:lnSpc>
                <a:spcPct val="98000"/>
              </a:lnSpc>
              <a:spcBef>
                <a:spcPct val="0"/>
              </a:spcBef>
              <a:spcAft>
                <a:spcPct val="0"/>
              </a:spcAft>
              <a:buClrTx/>
              <a:buSzTx/>
              <a:buFont typeface="Arial" panose="020B0604020202020204" pitchFamily="34" charset="0"/>
              <a:buChar char="•"/>
              <a:tabLst/>
              <a:defRPr/>
            </a:pPr>
            <a:r>
              <a:rPr lang="en-US" sz="3200" b="1" dirty="0">
                <a:solidFill>
                  <a:schemeClr val="tx2"/>
                </a:solidFill>
                <a:latin typeface="Arial" panose="020B0604020202020204" pitchFamily="34" charset="0"/>
                <a:cs typeface="Arial" panose="020B0604020202020204" pitchFamily="34" charset="0"/>
              </a:rPr>
              <a:t>Someone who is romantic or does romantic things says and does things that make their wife, husband, girlfriend, or boyfriend feel special and loved</a:t>
            </a:r>
            <a:r>
              <a:rPr lang="en-US" sz="2700" dirty="0">
                <a:solidFill>
                  <a:schemeClr val="tx2"/>
                </a:solidFill>
                <a:latin typeface="Arial" panose="020B0604020202020204" pitchFamily="34" charset="0"/>
                <a:cs typeface="Arial" panose="020B0604020202020204" pitchFamily="34" charset="0"/>
              </a:rPr>
              <a:t>.- Collins Dictionary</a:t>
            </a:r>
          </a:p>
          <a:p>
            <a:pPr marL="457200" marR="0" lvl="0" indent="-457200" algn="l" defTabSz="914400" rtl="0" eaLnBrk="0" fontAlgn="base" latinLnBrk="0" hangingPunct="0">
              <a:lnSpc>
                <a:spcPct val="98000"/>
              </a:lnSpc>
              <a:spcBef>
                <a:spcPct val="0"/>
              </a:spcBef>
              <a:spcAft>
                <a:spcPct val="0"/>
              </a:spcAft>
              <a:buClrTx/>
              <a:buSzTx/>
              <a:buFont typeface="Arial" panose="020B0604020202020204" pitchFamily="34" charset="0"/>
              <a:buChar char="•"/>
              <a:tabLst/>
              <a:defRPr/>
            </a:pPr>
            <a:r>
              <a:rPr lang="en-US" sz="3200" b="1" dirty="0">
                <a:solidFill>
                  <a:schemeClr val="tx2"/>
                </a:solidFill>
                <a:latin typeface="Arial" panose="020B0604020202020204" pitchFamily="34" charset="0"/>
                <a:cs typeface="Arial" panose="020B0604020202020204" pitchFamily="34" charset="0"/>
              </a:rPr>
              <a:t>Expressive of, or exciting, sexual love or romance </a:t>
            </a:r>
            <a:r>
              <a:rPr lang="en-US" sz="2700" dirty="0">
                <a:solidFill>
                  <a:schemeClr val="tx2"/>
                </a:solidFill>
                <a:latin typeface="Arial" panose="020B0604020202020204" pitchFamily="34" charset="0"/>
                <a:cs typeface="Arial" panose="020B0604020202020204" pitchFamily="34" charset="0"/>
              </a:rPr>
              <a:t>– Vocabulary.com</a:t>
            </a:r>
          </a:p>
          <a:p>
            <a:pPr marL="457200" marR="0" lvl="0" indent="-457200" algn="l" defTabSz="914400" rtl="0" eaLnBrk="0" fontAlgn="base" latinLnBrk="0" hangingPunct="0">
              <a:lnSpc>
                <a:spcPct val="98000"/>
              </a:lnSpc>
              <a:spcBef>
                <a:spcPct val="0"/>
              </a:spcBef>
              <a:spcAft>
                <a:spcPct val="0"/>
              </a:spcAft>
              <a:buClrTx/>
              <a:buSzTx/>
              <a:buFont typeface="Arial" panose="020B0604020202020204" pitchFamily="34" charset="0"/>
              <a:buChar char="•"/>
              <a:tabLst/>
              <a:defRPr/>
            </a:pPr>
            <a:r>
              <a:rPr lang="en-US" sz="3200" b="1" dirty="0">
                <a:solidFill>
                  <a:schemeClr val="tx2"/>
                </a:solidFill>
                <a:latin typeface="Arial" panose="020B0604020202020204" pitchFamily="34" charset="0"/>
                <a:cs typeface="Arial" panose="020B0604020202020204" pitchFamily="34" charset="0"/>
              </a:rPr>
              <a:t>Romance or romantic love is a feeling of love for, or a strong attraction towards another person, and the courtship behaviors undertaken by an individual to express those overall feelings and resultant emotions. </a:t>
            </a:r>
            <a:r>
              <a:rPr lang="en-US" sz="2700" dirty="0">
                <a:solidFill>
                  <a:schemeClr val="tx2"/>
                </a:solidFill>
                <a:latin typeface="Arial" panose="020B0604020202020204" pitchFamily="34" charset="0"/>
                <a:cs typeface="Arial" panose="020B0604020202020204" pitchFamily="34" charset="0"/>
              </a:rPr>
              <a:t>– Wikipedia</a:t>
            </a:r>
          </a:p>
        </p:txBody>
      </p:sp>
      <p:sp>
        <p:nvSpPr>
          <p:cNvPr id="6" name="TextBox 5">
            <a:extLst>
              <a:ext uri="{FF2B5EF4-FFF2-40B4-BE49-F238E27FC236}">
                <a16:creationId xmlns:a16="http://schemas.microsoft.com/office/drawing/2014/main" id="{2D65DF2E-F349-8D65-F98F-13E2C2B9144D}"/>
              </a:ext>
            </a:extLst>
          </p:cNvPr>
          <p:cNvSpPr txBox="1"/>
          <p:nvPr/>
        </p:nvSpPr>
        <p:spPr>
          <a:xfrm>
            <a:off x="831295" y="149803"/>
            <a:ext cx="4950394" cy="707886"/>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2D2D8A"/>
                </a:solidFill>
                <a:effectLst/>
                <a:uLnTx/>
                <a:uFillTx/>
                <a:latin typeface="Calibri" panose="020F0502020204030204" pitchFamily="34" charset="0"/>
                <a:ea typeface="Calibri" panose="020F0502020204030204" pitchFamily="34" charset="0"/>
                <a:cs typeface="Calibri" panose="020F0502020204030204" pitchFamily="34" charset="0"/>
                <a:sym typeface="Cochin" charset="0"/>
              </a:rPr>
              <a:t>Dictionary Definitions:</a:t>
            </a:r>
          </a:p>
        </p:txBody>
      </p:sp>
    </p:spTree>
    <p:extLst>
      <p:ext uri="{BB962C8B-B14F-4D97-AF65-F5344CB8AC3E}">
        <p14:creationId xmlns:p14="http://schemas.microsoft.com/office/powerpoint/2010/main" val="34616060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984643D-722B-771A-6782-325811870E81}"/>
              </a:ext>
            </a:extLst>
          </p:cNvPr>
          <p:cNvSpPr txBox="1"/>
          <p:nvPr/>
        </p:nvSpPr>
        <p:spPr>
          <a:xfrm>
            <a:off x="501270" y="830524"/>
            <a:ext cx="11767321" cy="7452233"/>
          </a:xfrm>
          <a:prstGeom prst="rect">
            <a:avLst/>
          </a:prstGeom>
          <a:noFill/>
        </p:spPr>
        <p:txBody>
          <a:bodyPr wrap="square">
            <a:spAutoFit/>
          </a:bodyPr>
          <a:lstStyle/>
          <a:p>
            <a:pPr marR="0" lvl="0" algn="l" defTabSz="914400" rtl="0" eaLnBrk="0" fontAlgn="base" latinLnBrk="0" hangingPunct="0">
              <a:lnSpc>
                <a:spcPct val="98000"/>
              </a:lnSpc>
              <a:spcBef>
                <a:spcPct val="0"/>
              </a:spcBef>
              <a:spcAft>
                <a:spcPct val="0"/>
              </a:spcAft>
              <a:buClrTx/>
              <a:buSzTx/>
              <a:tabLst/>
              <a:defRPr/>
            </a:pPr>
            <a:r>
              <a:rPr lang="en-US" sz="3200" b="1" dirty="0">
                <a:solidFill>
                  <a:schemeClr val="tx2"/>
                </a:solidFill>
              </a:rPr>
              <a:t>Class Input:</a:t>
            </a:r>
          </a:p>
          <a:p>
            <a:pPr marR="0" lvl="0" algn="l" defTabSz="914400" rtl="0" eaLnBrk="0" fontAlgn="base" latinLnBrk="0" hangingPunct="0">
              <a:lnSpc>
                <a:spcPct val="98000"/>
              </a:lnSpc>
              <a:spcBef>
                <a:spcPct val="0"/>
              </a:spcBef>
              <a:spcAft>
                <a:spcPct val="0"/>
              </a:spcAft>
              <a:buClrTx/>
              <a:buSzTx/>
              <a:tabLst/>
              <a:defRPr/>
            </a:pPr>
            <a:r>
              <a:rPr lang="en-US" sz="3200" b="1" dirty="0">
                <a:solidFill>
                  <a:srgbClr val="7030A0"/>
                </a:solidFill>
              </a:rPr>
              <a:t>Things that create &amp; sustain the foundation for romance:</a:t>
            </a:r>
          </a:p>
          <a:p>
            <a:pPr marL="571500" marR="0" lvl="0" indent="-571500" algn="l" defTabSz="914400" rtl="0" eaLnBrk="0" fontAlgn="base" latinLnBrk="0" hangingPunct="0">
              <a:lnSpc>
                <a:spcPct val="98000"/>
              </a:lnSpc>
              <a:spcBef>
                <a:spcPct val="0"/>
              </a:spcBef>
              <a:spcAft>
                <a:spcPct val="0"/>
              </a:spcAft>
              <a:buClrTx/>
              <a:buSzTx/>
              <a:buFont typeface="Arial" panose="020B0604020202020204" pitchFamily="34" charset="0"/>
              <a:buChar char="•"/>
              <a:tabLst/>
              <a:defRPr/>
            </a:pPr>
            <a:r>
              <a:rPr lang="en-US" sz="2800" b="1" dirty="0">
                <a:solidFill>
                  <a:srgbClr val="7030A0"/>
                </a:solidFill>
              </a:rPr>
              <a:t>Regular attention</a:t>
            </a:r>
          </a:p>
          <a:p>
            <a:pPr marL="571500" marR="0" lvl="0" indent="-571500" algn="l" defTabSz="914400" rtl="0" eaLnBrk="0" fontAlgn="base" latinLnBrk="0" hangingPunct="0">
              <a:lnSpc>
                <a:spcPct val="98000"/>
              </a:lnSpc>
              <a:spcBef>
                <a:spcPct val="0"/>
              </a:spcBef>
              <a:spcAft>
                <a:spcPct val="0"/>
              </a:spcAft>
              <a:buClrTx/>
              <a:buSzTx/>
              <a:buFont typeface="Arial" panose="020B0604020202020204" pitchFamily="34" charset="0"/>
              <a:buChar char="•"/>
              <a:tabLst/>
              <a:defRPr/>
            </a:pPr>
            <a:r>
              <a:rPr lang="en-US" sz="2800" b="1" dirty="0">
                <a:solidFill>
                  <a:srgbClr val="7030A0"/>
                </a:solidFill>
              </a:rPr>
              <a:t>Gratitude </a:t>
            </a:r>
          </a:p>
          <a:p>
            <a:pPr marL="571500" marR="0" lvl="0" indent="-571500" algn="l" defTabSz="914400" rtl="0" eaLnBrk="0" fontAlgn="base" latinLnBrk="0" hangingPunct="0">
              <a:lnSpc>
                <a:spcPct val="98000"/>
              </a:lnSpc>
              <a:spcBef>
                <a:spcPct val="0"/>
              </a:spcBef>
              <a:spcAft>
                <a:spcPct val="0"/>
              </a:spcAft>
              <a:buClrTx/>
              <a:buSzTx/>
              <a:buFont typeface="Arial" panose="020B0604020202020204" pitchFamily="34" charset="0"/>
              <a:buChar char="•"/>
              <a:tabLst/>
              <a:defRPr/>
            </a:pPr>
            <a:r>
              <a:rPr lang="en-US" sz="2800" b="1" dirty="0">
                <a:solidFill>
                  <a:srgbClr val="7030A0"/>
                </a:solidFill>
              </a:rPr>
              <a:t>Respect </a:t>
            </a:r>
          </a:p>
          <a:p>
            <a:pPr marL="571500" marR="0" lvl="0" indent="-571500" algn="l" defTabSz="914400" rtl="0" eaLnBrk="0" fontAlgn="base" latinLnBrk="0" hangingPunct="0">
              <a:lnSpc>
                <a:spcPct val="98000"/>
              </a:lnSpc>
              <a:spcBef>
                <a:spcPct val="0"/>
              </a:spcBef>
              <a:spcAft>
                <a:spcPct val="0"/>
              </a:spcAft>
              <a:buClrTx/>
              <a:buSzTx/>
              <a:buFont typeface="Arial" panose="020B0604020202020204" pitchFamily="34" charset="0"/>
              <a:buChar char="•"/>
              <a:tabLst/>
              <a:defRPr/>
            </a:pPr>
            <a:r>
              <a:rPr lang="en-US" sz="2800" b="1" dirty="0">
                <a:solidFill>
                  <a:srgbClr val="7030A0"/>
                </a:solidFill>
              </a:rPr>
              <a:t>Adoration </a:t>
            </a:r>
          </a:p>
          <a:p>
            <a:pPr marL="571500" marR="0" lvl="0" indent="-571500" algn="l" defTabSz="914400" rtl="0" eaLnBrk="0" fontAlgn="base" latinLnBrk="0" hangingPunct="0">
              <a:lnSpc>
                <a:spcPct val="98000"/>
              </a:lnSpc>
              <a:spcBef>
                <a:spcPct val="0"/>
              </a:spcBef>
              <a:spcAft>
                <a:spcPct val="0"/>
              </a:spcAft>
              <a:buClrTx/>
              <a:buSzTx/>
              <a:buFont typeface="Arial" panose="020B0604020202020204" pitchFamily="34" charset="0"/>
              <a:buChar char="•"/>
              <a:tabLst/>
              <a:defRPr/>
            </a:pPr>
            <a:r>
              <a:rPr lang="en-US" sz="2800" b="1" dirty="0">
                <a:solidFill>
                  <a:srgbClr val="7030A0"/>
                </a:solidFill>
              </a:rPr>
              <a:t>Passion  </a:t>
            </a:r>
          </a:p>
          <a:p>
            <a:pPr marL="571500" marR="0" lvl="0" indent="-571500" algn="l" defTabSz="914400" rtl="0" eaLnBrk="0" fontAlgn="base" latinLnBrk="0" hangingPunct="0">
              <a:lnSpc>
                <a:spcPct val="98000"/>
              </a:lnSpc>
              <a:spcBef>
                <a:spcPct val="0"/>
              </a:spcBef>
              <a:spcAft>
                <a:spcPct val="0"/>
              </a:spcAft>
              <a:buClrTx/>
              <a:buSzTx/>
              <a:buFont typeface="Arial" panose="020B0604020202020204" pitchFamily="34" charset="0"/>
              <a:buChar char="•"/>
              <a:tabLst/>
              <a:defRPr/>
            </a:pPr>
            <a:r>
              <a:rPr lang="en-US" sz="2800" b="1" dirty="0">
                <a:solidFill>
                  <a:srgbClr val="7030A0"/>
                </a:solidFill>
              </a:rPr>
              <a:t>Commitment  </a:t>
            </a:r>
          </a:p>
          <a:p>
            <a:pPr marL="571500" marR="0" lvl="0" indent="-571500" algn="l" defTabSz="914400" rtl="0" eaLnBrk="0" fontAlgn="base" latinLnBrk="0" hangingPunct="0">
              <a:lnSpc>
                <a:spcPct val="98000"/>
              </a:lnSpc>
              <a:spcBef>
                <a:spcPct val="0"/>
              </a:spcBef>
              <a:spcAft>
                <a:spcPct val="0"/>
              </a:spcAft>
              <a:buClrTx/>
              <a:buSzTx/>
              <a:buFont typeface="Arial" panose="020B0604020202020204" pitchFamily="34" charset="0"/>
              <a:buChar char="•"/>
              <a:tabLst/>
              <a:defRPr/>
            </a:pPr>
            <a:r>
              <a:rPr lang="en-US" sz="2800" b="1" dirty="0">
                <a:solidFill>
                  <a:srgbClr val="7030A0"/>
                </a:solidFill>
              </a:rPr>
              <a:t>Making oneself available to be a listener, comforter, advisor, and confidant day in and day out. </a:t>
            </a:r>
          </a:p>
          <a:p>
            <a:pPr marL="571500" marR="0" lvl="0" indent="-571500" algn="l" defTabSz="914400" rtl="0" eaLnBrk="0" fontAlgn="base" latinLnBrk="0" hangingPunct="0">
              <a:lnSpc>
                <a:spcPct val="98000"/>
              </a:lnSpc>
              <a:spcBef>
                <a:spcPct val="0"/>
              </a:spcBef>
              <a:spcAft>
                <a:spcPct val="0"/>
              </a:spcAft>
              <a:buClrTx/>
              <a:buSzTx/>
              <a:buFont typeface="Arial" panose="020B0604020202020204" pitchFamily="34" charset="0"/>
              <a:buChar char="•"/>
              <a:tabLst/>
              <a:defRPr/>
            </a:pPr>
            <a:r>
              <a:rPr lang="en-US" sz="2800" b="1" dirty="0">
                <a:solidFill>
                  <a:srgbClr val="7030A0"/>
                </a:solidFill>
              </a:rPr>
              <a:t>Communicate clearly and often.  </a:t>
            </a:r>
          </a:p>
          <a:p>
            <a:pPr marL="571500" marR="0" lvl="0" indent="-571500" algn="l" defTabSz="914400" rtl="0" eaLnBrk="0" fontAlgn="base" latinLnBrk="0" hangingPunct="0">
              <a:lnSpc>
                <a:spcPct val="98000"/>
              </a:lnSpc>
              <a:spcBef>
                <a:spcPct val="0"/>
              </a:spcBef>
              <a:spcAft>
                <a:spcPct val="0"/>
              </a:spcAft>
              <a:buClrTx/>
              <a:buSzTx/>
              <a:buFont typeface="Arial" panose="020B0604020202020204" pitchFamily="34" charset="0"/>
              <a:buChar char="•"/>
              <a:tabLst/>
              <a:defRPr/>
            </a:pPr>
            <a:r>
              <a:rPr lang="en-US" sz="2800" b="1" dirty="0">
                <a:solidFill>
                  <a:srgbClr val="7030A0"/>
                </a:solidFill>
              </a:rPr>
              <a:t>Be truly grateful for your spouse and tell them regularly.</a:t>
            </a:r>
          </a:p>
          <a:p>
            <a:pPr marL="571500" marR="0" lvl="0" indent="-571500" algn="l" defTabSz="914400" rtl="0" eaLnBrk="0" fontAlgn="base" latinLnBrk="0" hangingPunct="0">
              <a:lnSpc>
                <a:spcPct val="98000"/>
              </a:lnSpc>
              <a:spcBef>
                <a:spcPct val="0"/>
              </a:spcBef>
              <a:spcAft>
                <a:spcPct val="0"/>
              </a:spcAft>
              <a:buClrTx/>
              <a:buSzTx/>
              <a:buFont typeface="Arial" panose="020B0604020202020204" pitchFamily="34" charset="0"/>
              <a:buChar char="•"/>
              <a:tabLst/>
              <a:defRPr/>
            </a:pPr>
            <a:r>
              <a:rPr lang="en-US" sz="2800" b="1" dirty="0">
                <a:solidFill>
                  <a:srgbClr val="7030A0"/>
                </a:solidFill>
              </a:rPr>
              <a:t>Learn your spouse’s likes and dislikes and joyfully cater to them.  </a:t>
            </a:r>
          </a:p>
          <a:p>
            <a:pPr marL="571500" marR="0" lvl="0" indent="-571500" algn="l" defTabSz="914400" rtl="0" eaLnBrk="0" fontAlgn="base" latinLnBrk="0" hangingPunct="0">
              <a:lnSpc>
                <a:spcPct val="98000"/>
              </a:lnSpc>
              <a:spcBef>
                <a:spcPct val="0"/>
              </a:spcBef>
              <a:spcAft>
                <a:spcPct val="0"/>
              </a:spcAft>
              <a:buClrTx/>
              <a:buSzTx/>
              <a:buFont typeface="Arial" panose="020B0604020202020204" pitchFamily="34" charset="0"/>
              <a:buChar char="•"/>
              <a:tabLst/>
              <a:defRPr/>
            </a:pPr>
            <a:r>
              <a:rPr lang="en-US" sz="2800" b="1" dirty="0">
                <a:solidFill>
                  <a:srgbClr val="7030A0"/>
                </a:solidFill>
              </a:rPr>
              <a:t>Mutually agree upon ways to lovingly disagree and follow those rules.  </a:t>
            </a:r>
          </a:p>
          <a:p>
            <a:pPr marL="571500" marR="0" lvl="0" indent="-571500" algn="l" defTabSz="914400" rtl="0" eaLnBrk="0" fontAlgn="base" latinLnBrk="0" hangingPunct="0">
              <a:lnSpc>
                <a:spcPct val="98000"/>
              </a:lnSpc>
              <a:spcBef>
                <a:spcPct val="0"/>
              </a:spcBef>
              <a:spcAft>
                <a:spcPct val="0"/>
              </a:spcAft>
              <a:buClrTx/>
              <a:buSzTx/>
              <a:buFont typeface="Arial" panose="020B0604020202020204" pitchFamily="34" charset="0"/>
              <a:buChar char="•"/>
              <a:tabLst/>
              <a:defRPr/>
            </a:pPr>
            <a:r>
              <a:rPr lang="en-US" sz="2800" b="1" dirty="0">
                <a:solidFill>
                  <a:srgbClr val="7030A0"/>
                </a:solidFill>
              </a:rPr>
              <a:t>Build trust and then work hard to keep it.  </a:t>
            </a:r>
          </a:p>
          <a:p>
            <a:pPr marL="571500" marR="0" lvl="0" indent="-571500" algn="l" defTabSz="914400" rtl="0" eaLnBrk="0" fontAlgn="base" latinLnBrk="0" hangingPunct="0">
              <a:lnSpc>
                <a:spcPct val="98000"/>
              </a:lnSpc>
              <a:spcBef>
                <a:spcPct val="0"/>
              </a:spcBef>
              <a:spcAft>
                <a:spcPct val="0"/>
              </a:spcAft>
              <a:buClrTx/>
              <a:buSzTx/>
              <a:buFont typeface="Arial" panose="020B0604020202020204" pitchFamily="34" charset="0"/>
              <a:buChar char="•"/>
              <a:tabLst/>
              <a:defRPr/>
            </a:pPr>
            <a:r>
              <a:rPr lang="en-US" sz="2800" b="1" dirty="0">
                <a:solidFill>
                  <a:srgbClr val="7030A0"/>
                </a:solidFill>
              </a:rPr>
              <a:t>Forgive one another quickly and fully and verbalize it.</a:t>
            </a:r>
          </a:p>
          <a:p>
            <a:pPr marR="0" lvl="0" algn="l" defTabSz="914400" rtl="0" eaLnBrk="0" fontAlgn="base" latinLnBrk="0" hangingPunct="0">
              <a:lnSpc>
                <a:spcPct val="98000"/>
              </a:lnSpc>
              <a:spcBef>
                <a:spcPct val="0"/>
              </a:spcBef>
              <a:spcAft>
                <a:spcPct val="0"/>
              </a:spcAft>
              <a:buClrTx/>
              <a:buSzTx/>
              <a:tabLst/>
              <a:defRPr/>
            </a:pPr>
            <a:r>
              <a:rPr lang="en-US" sz="3200" b="1" dirty="0">
                <a:solidFill>
                  <a:srgbClr val="7030A0"/>
                </a:solidFill>
              </a:rPr>
              <a:t>Then, any romantic efforts/gestures will be well received. </a:t>
            </a:r>
          </a:p>
        </p:txBody>
      </p:sp>
      <p:sp>
        <p:nvSpPr>
          <p:cNvPr id="6" name="TextBox 5">
            <a:extLst>
              <a:ext uri="{FF2B5EF4-FFF2-40B4-BE49-F238E27FC236}">
                <a16:creationId xmlns:a16="http://schemas.microsoft.com/office/drawing/2014/main" id="{2D65DF2E-F349-8D65-F98F-13E2C2B9144D}"/>
              </a:ext>
            </a:extLst>
          </p:cNvPr>
          <p:cNvSpPr txBox="1"/>
          <p:nvPr/>
        </p:nvSpPr>
        <p:spPr>
          <a:xfrm>
            <a:off x="831295" y="149803"/>
            <a:ext cx="11684481" cy="707886"/>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2D2D8A"/>
                </a:solidFill>
                <a:effectLst/>
                <a:uLnTx/>
                <a:uFillTx/>
                <a:latin typeface="Calibri" panose="020F0502020204030204" pitchFamily="34" charset="0"/>
                <a:ea typeface="Calibri" panose="020F0502020204030204" pitchFamily="34" charset="0"/>
                <a:cs typeface="Calibri" panose="020F0502020204030204" pitchFamily="34" charset="0"/>
                <a:sym typeface="Cochin" charset="0"/>
              </a:rPr>
              <a:t>So, What Do We Mean By Romantic Love in Marriage?</a:t>
            </a:r>
          </a:p>
        </p:txBody>
      </p:sp>
    </p:spTree>
    <p:extLst>
      <p:ext uri="{BB962C8B-B14F-4D97-AF65-F5344CB8AC3E}">
        <p14:creationId xmlns:p14="http://schemas.microsoft.com/office/powerpoint/2010/main" val="21402048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4" end="1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a:extLst>
              <a:ext uri="{FF2B5EF4-FFF2-40B4-BE49-F238E27FC236}">
                <a16:creationId xmlns:a16="http://schemas.microsoft.com/office/drawing/2014/main" id="{48816CDB-4D70-C88C-9DDA-6BC9B834A46B}"/>
              </a:ext>
            </a:extLst>
          </p:cNvPr>
          <p:cNvSpPr>
            <a:spLocks noGrp="1" noChangeArrowheads="1"/>
          </p:cNvSpPr>
          <p:nvPr>
            <p:ph type="title"/>
          </p:nvPr>
        </p:nvSpPr>
        <p:spPr>
          <a:xfrm>
            <a:off x="787400" y="0"/>
            <a:ext cx="11430000" cy="714375"/>
          </a:xfrm>
        </p:spPr>
        <p:txBody>
          <a:bodyPr/>
          <a:lstStyle/>
          <a:p>
            <a:pPr eaLnBrk="1" hangingPunct="1">
              <a:defRPr/>
            </a:pPr>
            <a:r>
              <a:rPr lang="en-US" sz="3400" b="1"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Four Primary Ancient Greek Words for Love</a:t>
            </a:r>
          </a:p>
        </p:txBody>
      </p:sp>
      <p:sp>
        <p:nvSpPr>
          <p:cNvPr id="2" name="TextBox 1">
            <a:extLst>
              <a:ext uri="{FF2B5EF4-FFF2-40B4-BE49-F238E27FC236}">
                <a16:creationId xmlns:a16="http://schemas.microsoft.com/office/drawing/2014/main" id="{7EB4195B-46D5-B401-2747-0F50B5A0151F}"/>
              </a:ext>
            </a:extLst>
          </p:cNvPr>
          <p:cNvSpPr txBox="1"/>
          <p:nvPr/>
        </p:nvSpPr>
        <p:spPr>
          <a:xfrm>
            <a:off x="787400" y="900110"/>
            <a:ext cx="11430000" cy="5232202"/>
          </a:xfrm>
          <a:prstGeom prst="rect">
            <a:avLst/>
          </a:prstGeom>
          <a:noFill/>
        </p:spPr>
        <p:txBody>
          <a:bodyPr wrap="square" rtlCol="0">
            <a:spAutoFit/>
          </a:bodyPr>
          <a:lstStyle/>
          <a:p>
            <a:pPr marL="571500" indent="-571500">
              <a:buFont typeface="Wingdings" panose="05000000000000000000" pitchFamily="2" charset="2"/>
              <a:buChar char="Ø"/>
            </a:pPr>
            <a:r>
              <a:rPr lang="en-US" sz="3200" dirty="0"/>
              <a:t> </a:t>
            </a:r>
          </a:p>
          <a:p>
            <a:endParaRPr lang="en-US" sz="3200" dirty="0"/>
          </a:p>
          <a:p>
            <a:endParaRPr lang="en-US" sz="1400" dirty="0"/>
          </a:p>
          <a:p>
            <a:pPr marL="571500" indent="-571500">
              <a:buFont typeface="Wingdings" panose="05000000000000000000" pitchFamily="2" charset="2"/>
              <a:buChar char="Ø"/>
            </a:pPr>
            <a:r>
              <a:rPr lang="en-US" sz="3200" dirty="0"/>
              <a:t> </a:t>
            </a:r>
          </a:p>
          <a:p>
            <a:pPr marL="571500" indent="-571500">
              <a:buFont typeface="Wingdings" panose="05000000000000000000" pitchFamily="2" charset="2"/>
              <a:buChar char="Ø"/>
            </a:pPr>
            <a:endParaRPr lang="en-US" sz="3200" dirty="0"/>
          </a:p>
          <a:p>
            <a:pPr marL="571500" indent="-571500">
              <a:buFont typeface="Wingdings" panose="05000000000000000000" pitchFamily="2" charset="2"/>
              <a:buChar char="Ø"/>
            </a:pPr>
            <a:endParaRPr lang="en-US" sz="3200" dirty="0"/>
          </a:p>
          <a:p>
            <a:pPr marL="571500" indent="-571500">
              <a:buFont typeface="Wingdings" panose="05000000000000000000" pitchFamily="2" charset="2"/>
              <a:buChar char="Ø"/>
            </a:pPr>
            <a:r>
              <a:rPr lang="en-US" sz="3200" dirty="0"/>
              <a:t> </a:t>
            </a:r>
          </a:p>
          <a:p>
            <a:pPr marL="571500" indent="-571500">
              <a:buFont typeface="Wingdings" panose="05000000000000000000" pitchFamily="2" charset="2"/>
              <a:buChar char="Ø"/>
            </a:pPr>
            <a:endParaRPr lang="en-US" sz="3200" dirty="0"/>
          </a:p>
          <a:p>
            <a:endParaRPr lang="en-US" sz="3200" dirty="0"/>
          </a:p>
          <a:p>
            <a:endParaRPr lang="en-US" sz="3200" dirty="0"/>
          </a:p>
          <a:p>
            <a:pPr marL="571500" indent="-571500">
              <a:buFont typeface="Wingdings" panose="05000000000000000000" pitchFamily="2" charset="2"/>
              <a:buChar char="Ø"/>
            </a:pPr>
            <a:r>
              <a:rPr lang="en-US" sz="3200" dirty="0"/>
              <a:t> </a:t>
            </a:r>
          </a:p>
        </p:txBody>
      </p:sp>
      <p:pic>
        <p:nvPicPr>
          <p:cNvPr id="8" name="Picture 7">
            <a:extLst>
              <a:ext uri="{FF2B5EF4-FFF2-40B4-BE49-F238E27FC236}">
                <a16:creationId xmlns:a16="http://schemas.microsoft.com/office/drawing/2014/main" id="{541E6DC2-D090-F1A2-2509-E124BADDB1CA}"/>
              </a:ext>
            </a:extLst>
          </p:cNvPr>
          <p:cNvPicPr>
            <a:picLocks noChangeAspect="1"/>
          </p:cNvPicPr>
          <p:nvPr/>
        </p:nvPicPr>
        <p:blipFill>
          <a:blip r:embed="rId3"/>
          <a:stretch>
            <a:fillRect/>
          </a:stretch>
        </p:blipFill>
        <p:spPr>
          <a:xfrm>
            <a:off x="1467865" y="3611972"/>
            <a:ext cx="10464810" cy="1791901"/>
          </a:xfrm>
          <a:prstGeom prst="rect">
            <a:avLst/>
          </a:prstGeom>
        </p:spPr>
      </p:pic>
      <p:pic>
        <p:nvPicPr>
          <p:cNvPr id="12" name="Picture 11">
            <a:extLst>
              <a:ext uri="{FF2B5EF4-FFF2-40B4-BE49-F238E27FC236}">
                <a16:creationId xmlns:a16="http://schemas.microsoft.com/office/drawing/2014/main" id="{BF8ADC38-5AE3-0161-EB3A-43D3BDEF147A}"/>
              </a:ext>
            </a:extLst>
          </p:cNvPr>
          <p:cNvPicPr>
            <a:picLocks noChangeAspect="1"/>
          </p:cNvPicPr>
          <p:nvPr/>
        </p:nvPicPr>
        <p:blipFill>
          <a:blip r:embed="rId4"/>
          <a:stretch>
            <a:fillRect/>
          </a:stretch>
        </p:blipFill>
        <p:spPr>
          <a:xfrm>
            <a:off x="1467864" y="5568217"/>
            <a:ext cx="10464809" cy="1791901"/>
          </a:xfrm>
          <a:prstGeom prst="rect">
            <a:avLst/>
          </a:prstGeom>
        </p:spPr>
      </p:pic>
      <p:pic>
        <p:nvPicPr>
          <p:cNvPr id="15" name="Picture 14">
            <a:extLst>
              <a:ext uri="{FF2B5EF4-FFF2-40B4-BE49-F238E27FC236}">
                <a16:creationId xmlns:a16="http://schemas.microsoft.com/office/drawing/2014/main" id="{711909D2-177F-076D-28C2-4EEF1E17913B}"/>
              </a:ext>
            </a:extLst>
          </p:cNvPr>
          <p:cNvPicPr>
            <a:picLocks noChangeAspect="1"/>
          </p:cNvPicPr>
          <p:nvPr/>
        </p:nvPicPr>
        <p:blipFill>
          <a:blip r:embed="rId5"/>
          <a:stretch>
            <a:fillRect/>
          </a:stretch>
        </p:blipFill>
        <p:spPr>
          <a:xfrm>
            <a:off x="1467864" y="974308"/>
            <a:ext cx="10357824" cy="1100204"/>
          </a:xfrm>
          <a:prstGeom prst="rect">
            <a:avLst/>
          </a:prstGeom>
        </p:spPr>
      </p:pic>
      <p:pic>
        <p:nvPicPr>
          <p:cNvPr id="18" name="Picture 17">
            <a:extLst>
              <a:ext uri="{FF2B5EF4-FFF2-40B4-BE49-F238E27FC236}">
                <a16:creationId xmlns:a16="http://schemas.microsoft.com/office/drawing/2014/main" id="{073CC4F5-13BD-DC5B-FC8D-CAAC5D7813DD}"/>
              </a:ext>
            </a:extLst>
          </p:cNvPr>
          <p:cNvPicPr>
            <a:picLocks noChangeAspect="1"/>
          </p:cNvPicPr>
          <p:nvPr/>
        </p:nvPicPr>
        <p:blipFill>
          <a:blip r:embed="rId6"/>
          <a:stretch>
            <a:fillRect/>
          </a:stretch>
        </p:blipFill>
        <p:spPr>
          <a:xfrm>
            <a:off x="1467864" y="2137530"/>
            <a:ext cx="9804530" cy="1360137"/>
          </a:xfrm>
          <a:prstGeom prst="rect">
            <a:avLst/>
          </a:prstGeom>
        </p:spPr>
      </p:pic>
      <p:sp>
        <p:nvSpPr>
          <p:cNvPr id="19" name="TextBox 18">
            <a:extLst>
              <a:ext uri="{FF2B5EF4-FFF2-40B4-BE49-F238E27FC236}">
                <a16:creationId xmlns:a16="http://schemas.microsoft.com/office/drawing/2014/main" id="{499DFD09-5DFE-E88F-9CF5-C8976B3B5722}"/>
              </a:ext>
            </a:extLst>
          </p:cNvPr>
          <p:cNvSpPr txBox="1"/>
          <p:nvPr/>
        </p:nvSpPr>
        <p:spPr>
          <a:xfrm>
            <a:off x="453305" y="7300440"/>
            <a:ext cx="9296327" cy="738664"/>
          </a:xfrm>
          <a:prstGeom prst="rect">
            <a:avLst/>
          </a:prstGeom>
          <a:noFill/>
        </p:spPr>
        <p:txBody>
          <a:bodyPr wrap="none" rtlCol="0">
            <a:spAutoFit/>
          </a:bodyPr>
          <a:lstStyle/>
          <a:p>
            <a:pPr algn="r"/>
            <a:r>
              <a:rPr lang="en-US" b="1" dirty="0">
                <a:solidFill>
                  <a:srgbClr val="FF0000"/>
                </a:solidFill>
                <a:latin typeface="Calibri" panose="020F0502020204030204" pitchFamily="34" charset="0"/>
                <a:ea typeface="Calibri" panose="020F0502020204030204" pitchFamily="34" charset="0"/>
                <a:cs typeface="Calibri" panose="020F0502020204030204" pitchFamily="34" charset="0"/>
              </a:rPr>
              <a:t>Which Refers to Romantic Married Love?</a:t>
            </a:r>
          </a:p>
        </p:txBody>
      </p:sp>
    </p:spTree>
    <p:extLst>
      <p:ext uri="{BB962C8B-B14F-4D97-AF65-F5344CB8AC3E}">
        <p14:creationId xmlns:p14="http://schemas.microsoft.com/office/powerpoint/2010/main" val="10189831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2"/>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a:extLst>
              <a:ext uri="{FF2B5EF4-FFF2-40B4-BE49-F238E27FC236}">
                <a16:creationId xmlns:a16="http://schemas.microsoft.com/office/drawing/2014/main" id="{48816CDB-4D70-C88C-9DDA-6BC9B834A46B}"/>
              </a:ext>
            </a:extLst>
          </p:cNvPr>
          <p:cNvSpPr>
            <a:spLocks noGrp="1" noChangeArrowheads="1"/>
          </p:cNvSpPr>
          <p:nvPr>
            <p:ph type="title"/>
          </p:nvPr>
        </p:nvSpPr>
        <p:spPr>
          <a:xfrm>
            <a:off x="787400" y="0"/>
            <a:ext cx="11430000" cy="714375"/>
          </a:xfrm>
        </p:spPr>
        <p:txBody>
          <a:bodyPr/>
          <a:lstStyle/>
          <a:p>
            <a:pPr eaLnBrk="1" hangingPunct="1">
              <a:defRPr/>
            </a:pPr>
            <a:r>
              <a:rPr lang="en-US" sz="3400" b="1"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Four Primary Ancient Greek Words for Love</a:t>
            </a:r>
          </a:p>
        </p:txBody>
      </p:sp>
      <p:sp>
        <p:nvSpPr>
          <p:cNvPr id="2" name="TextBox 1">
            <a:extLst>
              <a:ext uri="{FF2B5EF4-FFF2-40B4-BE49-F238E27FC236}">
                <a16:creationId xmlns:a16="http://schemas.microsoft.com/office/drawing/2014/main" id="{7EB4195B-46D5-B401-2747-0F50B5A0151F}"/>
              </a:ext>
            </a:extLst>
          </p:cNvPr>
          <p:cNvSpPr txBox="1"/>
          <p:nvPr/>
        </p:nvSpPr>
        <p:spPr>
          <a:xfrm>
            <a:off x="787400" y="900110"/>
            <a:ext cx="11430000" cy="5232202"/>
          </a:xfrm>
          <a:prstGeom prst="rect">
            <a:avLst/>
          </a:prstGeom>
          <a:noFill/>
        </p:spPr>
        <p:txBody>
          <a:bodyPr wrap="square" rtlCol="0">
            <a:spAutoFit/>
          </a:bodyPr>
          <a:lstStyle/>
          <a:p>
            <a:pPr marL="571500" indent="-571500">
              <a:buFont typeface="Wingdings" panose="05000000000000000000" pitchFamily="2" charset="2"/>
              <a:buChar char="Ø"/>
            </a:pPr>
            <a:r>
              <a:rPr lang="en-US" sz="3200" dirty="0"/>
              <a:t> </a:t>
            </a:r>
          </a:p>
          <a:p>
            <a:endParaRPr lang="en-US" sz="3200" dirty="0"/>
          </a:p>
          <a:p>
            <a:endParaRPr lang="en-US" sz="1400" dirty="0"/>
          </a:p>
          <a:p>
            <a:pPr marL="571500" indent="-571500">
              <a:buFont typeface="Wingdings" panose="05000000000000000000" pitchFamily="2" charset="2"/>
              <a:buChar char="Ø"/>
            </a:pPr>
            <a:r>
              <a:rPr lang="en-US" sz="3200" dirty="0"/>
              <a:t> </a:t>
            </a:r>
          </a:p>
          <a:p>
            <a:pPr marL="571500" indent="-571500">
              <a:buFont typeface="Wingdings" panose="05000000000000000000" pitchFamily="2" charset="2"/>
              <a:buChar char="Ø"/>
            </a:pPr>
            <a:endParaRPr lang="en-US" sz="3200" dirty="0"/>
          </a:p>
          <a:p>
            <a:pPr marL="571500" indent="-571500">
              <a:buFont typeface="Wingdings" panose="05000000000000000000" pitchFamily="2" charset="2"/>
              <a:buChar char="Ø"/>
            </a:pPr>
            <a:endParaRPr lang="en-US" sz="3200" dirty="0"/>
          </a:p>
          <a:p>
            <a:pPr marL="571500" indent="-571500">
              <a:buFont typeface="Wingdings" panose="05000000000000000000" pitchFamily="2" charset="2"/>
              <a:buChar char="Ø"/>
            </a:pPr>
            <a:r>
              <a:rPr lang="en-US" sz="3200" dirty="0"/>
              <a:t> </a:t>
            </a:r>
          </a:p>
          <a:p>
            <a:pPr marL="571500" indent="-571500">
              <a:buFont typeface="Wingdings" panose="05000000000000000000" pitchFamily="2" charset="2"/>
              <a:buChar char="Ø"/>
            </a:pPr>
            <a:endParaRPr lang="en-US" sz="3200" dirty="0"/>
          </a:p>
          <a:p>
            <a:endParaRPr lang="en-US" sz="3200" dirty="0"/>
          </a:p>
          <a:p>
            <a:endParaRPr lang="en-US" sz="3200" dirty="0"/>
          </a:p>
          <a:p>
            <a:pPr marL="571500" indent="-571500">
              <a:buFont typeface="Wingdings" panose="05000000000000000000" pitchFamily="2" charset="2"/>
              <a:buChar char="Ø"/>
            </a:pPr>
            <a:r>
              <a:rPr lang="en-US" sz="3200" dirty="0"/>
              <a:t> </a:t>
            </a:r>
          </a:p>
        </p:txBody>
      </p:sp>
      <p:pic>
        <p:nvPicPr>
          <p:cNvPr id="8" name="Picture 7">
            <a:extLst>
              <a:ext uri="{FF2B5EF4-FFF2-40B4-BE49-F238E27FC236}">
                <a16:creationId xmlns:a16="http://schemas.microsoft.com/office/drawing/2014/main" id="{541E6DC2-D090-F1A2-2509-E124BADDB1CA}"/>
              </a:ext>
            </a:extLst>
          </p:cNvPr>
          <p:cNvPicPr>
            <a:picLocks noChangeAspect="1"/>
          </p:cNvPicPr>
          <p:nvPr/>
        </p:nvPicPr>
        <p:blipFill>
          <a:blip r:embed="rId3"/>
          <a:stretch>
            <a:fillRect/>
          </a:stretch>
        </p:blipFill>
        <p:spPr>
          <a:xfrm>
            <a:off x="1467865" y="3611972"/>
            <a:ext cx="10464810" cy="1791901"/>
          </a:xfrm>
          <a:prstGeom prst="rect">
            <a:avLst/>
          </a:prstGeom>
        </p:spPr>
      </p:pic>
      <p:pic>
        <p:nvPicPr>
          <p:cNvPr id="12" name="Picture 11">
            <a:extLst>
              <a:ext uri="{FF2B5EF4-FFF2-40B4-BE49-F238E27FC236}">
                <a16:creationId xmlns:a16="http://schemas.microsoft.com/office/drawing/2014/main" id="{BF8ADC38-5AE3-0161-EB3A-43D3BDEF147A}"/>
              </a:ext>
            </a:extLst>
          </p:cNvPr>
          <p:cNvPicPr>
            <a:picLocks noChangeAspect="1"/>
          </p:cNvPicPr>
          <p:nvPr/>
        </p:nvPicPr>
        <p:blipFill>
          <a:blip r:embed="rId4"/>
          <a:stretch>
            <a:fillRect/>
          </a:stretch>
        </p:blipFill>
        <p:spPr>
          <a:xfrm>
            <a:off x="1467864" y="5568217"/>
            <a:ext cx="10464809" cy="1791901"/>
          </a:xfrm>
          <a:prstGeom prst="rect">
            <a:avLst/>
          </a:prstGeom>
        </p:spPr>
      </p:pic>
      <p:pic>
        <p:nvPicPr>
          <p:cNvPr id="15" name="Picture 14">
            <a:extLst>
              <a:ext uri="{FF2B5EF4-FFF2-40B4-BE49-F238E27FC236}">
                <a16:creationId xmlns:a16="http://schemas.microsoft.com/office/drawing/2014/main" id="{711909D2-177F-076D-28C2-4EEF1E17913B}"/>
              </a:ext>
            </a:extLst>
          </p:cNvPr>
          <p:cNvPicPr>
            <a:picLocks noChangeAspect="1"/>
          </p:cNvPicPr>
          <p:nvPr/>
        </p:nvPicPr>
        <p:blipFill>
          <a:blip r:embed="rId5"/>
          <a:stretch>
            <a:fillRect/>
          </a:stretch>
        </p:blipFill>
        <p:spPr>
          <a:xfrm>
            <a:off x="1467864" y="974308"/>
            <a:ext cx="10357824" cy="1100204"/>
          </a:xfrm>
          <a:prstGeom prst="rect">
            <a:avLst/>
          </a:prstGeom>
        </p:spPr>
      </p:pic>
      <p:pic>
        <p:nvPicPr>
          <p:cNvPr id="18" name="Picture 17">
            <a:extLst>
              <a:ext uri="{FF2B5EF4-FFF2-40B4-BE49-F238E27FC236}">
                <a16:creationId xmlns:a16="http://schemas.microsoft.com/office/drawing/2014/main" id="{073CC4F5-13BD-DC5B-FC8D-CAAC5D7813DD}"/>
              </a:ext>
            </a:extLst>
          </p:cNvPr>
          <p:cNvPicPr>
            <a:picLocks noChangeAspect="1"/>
          </p:cNvPicPr>
          <p:nvPr/>
        </p:nvPicPr>
        <p:blipFill>
          <a:blip r:embed="rId6"/>
          <a:stretch>
            <a:fillRect/>
          </a:stretch>
        </p:blipFill>
        <p:spPr>
          <a:xfrm>
            <a:off x="1467864" y="2137530"/>
            <a:ext cx="9804530" cy="1360137"/>
          </a:xfrm>
          <a:prstGeom prst="rect">
            <a:avLst/>
          </a:prstGeom>
        </p:spPr>
      </p:pic>
      <p:sp>
        <p:nvSpPr>
          <p:cNvPr id="19" name="TextBox 18">
            <a:extLst>
              <a:ext uri="{FF2B5EF4-FFF2-40B4-BE49-F238E27FC236}">
                <a16:creationId xmlns:a16="http://schemas.microsoft.com/office/drawing/2014/main" id="{499DFD09-5DFE-E88F-9CF5-C8976B3B5722}"/>
              </a:ext>
            </a:extLst>
          </p:cNvPr>
          <p:cNvSpPr txBox="1"/>
          <p:nvPr/>
        </p:nvSpPr>
        <p:spPr>
          <a:xfrm>
            <a:off x="453305" y="7300440"/>
            <a:ext cx="9296327" cy="738664"/>
          </a:xfrm>
          <a:prstGeom prst="rect">
            <a:avLst/>
          </a:prstGeom>
          <a:noFill/>
        </p:spPr>
        <p:txBody>
          <a:bodyPr wrap="none" rtlCol="0">
            <a:spAutoFit/>
          </a:bodyPr>
          <a:lstStyle/>
          <a:p>
            <a:pPr algn="r"/>
            <a:r>
              <a:rPr lang="en-US" b="1" dirty="0">
                <a:solidFill>
                  <a:srgbClr val="FF0000"/>
                </a:solidFill>
                <a:latin typeface="Calibri" panose="020F0502020204030204" pitchFamily="34" charset="0"/>
                <a:ea typeface="Calibri" panose="020F0502020204030204" pitchFamily="34" charset="0"/>
                <a:cs typeface="Calibri" panose="020F0502020204030204" pitchFamily="34" charset="0"/>
              </a:rPr>
              <a:t>Which Refers to Romantic Married Love?</a:t>
            </a:r>
          </a:p>
        </p:txBody>
      </p:sp>
      <p:sp>
        <p:nvSpPr>
          <p:cNvPr id="20" name="TextBox 19">
            <a:extLst>
              <a:ext uri="{FF2B5EF4-FFF2-40B4-BE49-F238E27FC236}">
                <a16:creationId xmlns:a16="http://schemas.microsoft.com/office/drawing/2014/main" id="{0F63B910-2CB4-B96C-D7FD-F812319058D3}"/>
              </a:ext>
            </a:extLst>
          </p:cNvPr>
          <p:cNvSpPr txBox="1"/>
          <p:nvPr/>
        </p:nvSpPr>
        <p:spPr>
          <a:xfrm>
            <a:off x="9679227" y="6861172"/>
            <a:ext cx="2919389" cy="1384995"/>
          </a:xfrm>
          <a:prstGeom prst="rect">
            <a:avLst/>
          </a:prstGeom>
          <a:noFill/>
        </p:spPr>
        <p:txBody>
          <a:bodyPr wrap="none" rtlCol="0">
            <a:spAutoFit/>
          </a:bodyPr>
          <a:lstStyle/>
          <a:p>
            <a:pPr algn="ctr"/>
            <a:r>
              <a:rPr lang="en-US" b="1" dirty="0">
                <a:solidFill>
                  <a:srgbClr val="FF0000"/>
                </a:solidFill>
                <a:latin typeface="Calibri" panose="020F0502020204030204" pitchFamily="34" charset="0"/>
                <a:ea typeface="Calibri" panose="020F0502020204030204" pitchFamily="34" charset="0"/>
                <a:cs typeface="Calibri" panose="020F0502020204030204" pitchFamily="34" charset="0"/>
              </a:rPr>
              <a:t>I Believe,</a:t>
            </a:r>
          </a:p>
          <a:p>
            <a:pPr algn="ctr"/>
            <a:r>
              <a:rPr lang="en-US" b="1" dirty="0">
                <a:solidFill>
                  <a:srgbClr val="FF0000"/>
                </a:solidFill>
                <a:latin typeface="Calibri" panose="020F0502020204030204" pitchFamily="34" charset="0"/>
                <a:ea typeface="Calibri" panose="020F0502020204030204" pitchFamily="34" charset="0"/>
                <a:cs typeface="Calibri" panose="020F0502020204030204" pitchFamily="34" charset="0"/>
              </a:rPr>
              <a:t>All of Them!</a:t>
            </a:r>
          </a:p>
        </p:txBody>
      </p:sp>
      <p:sp>
        <p:nvSpPr>
          <p:cNvPr id="21" name="TextBox 20">
            <a:extLst>
              <a:ext uri="{FF2B5EF4-FFF2-40B4-BE49-F238E27FC236}">
                <a16:creationId xmlns:a16="http://schemas.microsoft.com/office/drawing/2014/main" id="{B69441CD-D2C3-7FA4-CE73-CE2BEB14C2E7}"/>
              </a:ext>
            </a:extLst>
          </p:cNvPr>
          <p:cNvSpPr txBox="1"/>
          <p:nvPr/>
        </p:nvSpPr>
        <p:spPr>
          <a:xfrm>
            <a:off x="9749632" y="732923"/>
            <a:ext cx="3071803" cy="1200329"/>
          </a:xfrm>
          <a:prstGeom prst="rect">
            <a:avLst/>
          </a:prstGeom>
          <a:noFill/>
        </p:spPr>
        <p:txBody>
          <a:bodyPr wrap="none" rtlCol="0">
            <a:spAutoFit/>
          </a:bodyPr>
          <a:lstStyle/>
          <a:p>
            <a:r>
              <a:rPr lang="en-US" b="1" dirty="0">
                <a:solidFill>
                  <a:srgbClr val="2D2D8A"/>
                </a:solidFill>
                <a:latin typeface="Calibri" panose="020F0502020204030204" pitchFamily="34" charset="0"/>
                <a:ea typeface="Calibri" panose="020F0502020204030204" pitchFamily="34" charset="0"/>
                <a:cs typeface="Calibri" panose="020F0502020204030204" pitchFamily="34" charset="0"/>
              </a:rPr>
              <a:t>Reason</a:t>
            </a:r>
          </a:p>
          <a:p>
            <a:r>
              <a:rPr lang="en-US" sz="3000" b="1" dirty="0">
                <a:solidFill>
                  <a:srgbClr val="FF0000"/>
                </a:solidFill>
                <a:latin typeface="Calibri" panose="020F0502020204030204" pitchFamily="34" charset="0"/>
                <a:ea typeface="Calibri" panose="020F0502020204030204" pitchFamily="34" charset="0"/>
                <a:cs typeface="Calibri" panose="020F0502020204030204" pitchFamily="34" charset="0"/>
              </a:rPr>
              <a:t>“I Commit to you”</a:t>
            </a:r>
          </a:p>
        </p:txBody>
      </p:sp>
      <p:sp>
        <p:nvSpPr>
          <p:cNvPr id="22" name="TextBox 21">
            <a:extLst>
              <a:ext uri="{FF2B5EF4-FFF2-40B4-BE49-F238E27FC236}">
                <a16:creationId xmlns:a16="http://schemas.microsoft.com/office/drawing/2014/main" id="{038043B2-D2FD-939B-17E7-5ADA13E90B3A}"/>
              </a:ext>
            </a:extLst>
          </p:cNvPr>
          <p:cNvSpPr txBox="1"/>
          <p:nvPr/>
        </p:nvSpPr>
        <p:spPr>
          <a:xfrm>
            <a:off x="7917050" y="1650261"/>
            <a:ext cx="2236638" cy="1200329"/>
          </a:xfrm>
          <a:prstGeom prst="rect">
            <a:avLst/>
          </a:prstGeom>
          <a:noFill/>
        </p:spPr>
        <p:txBody>
          <a:bodyPr wrap="none" rtlCol="0">
            <a:spAutoFit/>
          </a:bodyPr>
          <a:lstStyle/>
          <a:p>
            <a:r>
              <a:rPr lang="en-US" b="1" dirty="0">
                <a:solidFill>
                  <a:srgbClr val="2D2D8A"/>
                </a:solidFill>
                <a:latin typeface="Calibri" panose="020F0502020204030204" pitchFamily="34" charset="0"/>
                <a:ea typeface="Calibri" panose="020F0502020204030204" pitchFamily="34" charset="0"/>
                <a:cs typeface="Calibri" panose="020F0502020204030204" pitchFamily="34" charset="0"/>
              </a:rPr>
              <a:t>Affection</a:t>
            </a:r>
          </a:p>
          <a:p>
            <a:pPr lvl="0"/>
            <a:r>
              <a:rPr lang="en-US" sz="3000" b="1" dirty="0">
                <a:solidFill>
                  <a:srgbClr val="FF0000"/>
                </a:solidFill>
                <a:latin typeface="Calibri" panose="020F0502020204030204" pitchFamily="34" charset="0"/>
                <a:ea typeface="Calibri" panose="020F0502020204030204" pitchFamily="34" charset="0"/>
                <a:cs typeface="Calibri" panose="020F0502020204030204" pitchFamily="34" charset="0"/>
              </a:rPr>
              <a:t>“I like you”</a:t>
            </a:r>
          </a:p>
        </p:txBody>
      </p:sp>
      <p:sp>
        <p:nvSpPr>
          <p:cNvPr id="23" name="TextBox 22">
            <a:extLst>
              <a:ext uri="{FF2B5EF4-FFF2-40B4-BE49-F238E27FC236}">
                <a16:creationId xmlns:a16="http://schemas.microsoft.com/office/drawing/2014/main" id="{3EBAA424-7A64-5C5F-C967-891A09303694}"/>
              </a:ext>
            </a:extLst>
          </p:cNvPr>
          <p:cNvSpPr txBox="1"/>
          <p:nvPr/>
        </p:nvSpPr>
        <p:spPr>
          <a:xfrm>
            <a:off x="10063671" y="3131391"/>
            <a:ext cx="2626232" cy="1815882"/>
          </a:xfrm>
          <a:prstGeom prst="rect">
            <a:avLst/>
          </a:prstGeom>
          <a:noFill/>
        </p:spPr>
        <p:txBody>
          <a:bodyPr wrap="none" rtlCol="0">
            <a:spAutoFit/>
          </a:bodyPr>
          <a:lstStyle/>
          <a:p>
            <a:r>
              <a:rPr lang="en-US" b="1" dirty="0">
                <a:solidFill>
                  <a:srgbClr val="2D2D8A"/>
                </a:solidFill>
                <a:latin typeface="Calibri" panose="020F0502020204030204" pitchFamily="34" charset="0"/>
                <a:ea typeface="Calibri" panose="020F0502020204030204" pitchFamily="34" charset="0"/>
                <a:cs typeface="Calibri" panose="020F0502020204030204" pitchFamily="34" charset="0"/>
              </a:rPr>
              <a:t>Family</a:t>
            </a:r>
          </a:p>
          <a:p>
            <a:r>
              <a:rPr lang="en-US" sz="2800" b="1" dirty="0">
                <a:solidFill>
                  <a:srgbClr val="FF0000"/>
                </a:solidFill>
                <a:latin typeface="Calibri" panose="020F0502020204030204" pitchFamily="34" charset="0"/>
                <a:ea typeface="Calibri" panose="020F0502020204030204" pitchFamily="34" charset="0"/>
                <a:cs typeface="Calibri" panose="020F0502020204030204" pitchFamily="34" charset="0"/>
              </a:rPr>
              <a:t>“You are family”</a:t>
            </a:r>
          </a:p>
          <a:p>
            <a:endParaRPr lang="en-US" b="1" dirty="0">
              <a:solidFill>
                <a:srgbClr val="2D2D8A"/>
              </a:solidFill>
              <a:latin typeface="Calibri" panose="020F0502020204030204" pitchFamily="34" charset="0"/>
              <a:ea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35335886-649C-5758-8830-7AAB89AFF718}"/>
              </a:ext>
            </a:extLst>
          </p:cNvPr>
          <p:cNvSpPr txBox="1"/>
          <p:nvPr/>
        </p:nvSpPr>
        <p:spPr>
          <a:xfrm>
            <a:off x="7535788" y="5374034"/>
            <a:ext cx="4286879" cy="1384995"/>
          </a:xfrm>
          <a:prstGeom prst="rect">
            <a:avLst/>
          </a:prstGeom>
          <a:noFill/>
        </p:spPr>
        <p:txBody>
          <a:bodyPr wrap="none" rtlCol="0">
            <a:spAutoFit/>
          </a:bodyPr>
          <a:lstStyle/>
          <a:p>
            <a:pPr lvl="0"/>
            <a:r>
              <a:rPr lang="en-US" b="1" dirty="0">
                <a:solidFill>
                  <a:srgbClr val="2D2D8A"/>
                </a:solidFill>
                <a:latin typeface="Calibri" panose="020F0502020204030204" pitchFamily="34" charset="0"/>
                <a:ea typeface="Calibri" panose="020F0502020204030204" pitchFamily="34" charset="0"/>
                <a:cs typeface="Calibri" panose="020F0502020204030204" pitchFamily="34" charset="0"/>
              </a:rPr>
              <a:t>Passion - </a:t>
            </a:r>
            <a:r>
              <a:rPr lang="en-US" sz="3000" b="1" dirty="0">
                <a:solidFill>
                  <a:srgbClr val="FF0000"/>
                </a:solidFill>
                <a:latin typeface="Calibri" panose="020F0502020204030204" pitchFamily="34" charset="0"/>
                <a:ea typeface="Calibri" panose="020F0502020204030204" pitchFamily="34" charset="0"/>
                <a:cs typeface="Calibri" panose="020F0502020204030204" pitchFamily="34" charset="0"/>
              </a:rPr>
              <a:t>“I want you”</a:t>
            </a:r>
          </a:p>
          <a:p>
            <a:endParaRPr lang="en-US" b="1" dirty="0">
              <a:solidFill>
                <a:srgbClr val="2D2D8A"/>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39C8AB63-D018-380F-DB19-5F734CFFF9A6}"/>
              </a:ext>
            </a:extLst>
          </p:cNvPr>
          <p:cNvSpPr txBox="1"/>
          <p:nvPr/>
        </p:nvSpPr>
        <p:spPr>
          <a:xfrm>
            <a:off x="1016126" y="972957"/>
            <a:ext cx="11637130" cy="6124754"/>
          </a:xfrm>
          <a:prstGeom prst="rect">
            <a:avLst/>
          </a:prstGeom>
          <a:solidFill>
            <a:schemeClr val="bg1"/>
          </a:solidFill>
          <a:ln>
            <a:solidFill>
              <a:schemeClr val="tx2"/>
            </a:solidFill>
          </a:ln>
        </p:spPr>
        <p:txBody>
          <a:bodyPr wrap="square" rtlCol="0">
            <a:spAutoFit/>
          </a:bodyPr>
          <a:lstStyle/>
          <a:p>
            <a:r>
              <a:rPr lang="en-US" sz="3000" dirty="0">
                <a:solidFill>
                  <a:srgbClr val="7030A0"/>
                </a:solidFill>
                <a:latin typeface="Calibri" panose="020F0502020204030204" pitchFamily="34" charset="0"/>
                <a:ea typeface="Calibri" panose="020F0502020204030204" pitchFamily="34" charset="0"/>
                <a:cs typeface="Calibri" panose="020F0502020204030204" pitchFamily="34" charset="0"/>
              </a:rPr>
              <a:t>“There seems to be another kind of love, at least another type of which we speak in English. There is </a:t>
            </a:r>
            <a:r>
              <a:rPr lang="en-US" sz="3000" dirty="0">
                <a:solidFill>
                  <a:schemeClr val="tx2"/>
                </a:solidFill>
                <a:latin typeface="Calibri" panose="020F0502020204030204" pitchFamily="34" charset="0"/>
                <a:ea typeface="Calibri" panose="020F0502020204030204" pitchFamily="34" charset="0"/>
                <a:cs typeface="Calibri" panose="020F0502020204030204" pitchFamily="34" charset="0"/>
              </a:rPr>
              <a:t>[was] </a:t>
            </a:r>
            <a:r>
              <a:rPr lang="en-US" sz="3000" dirty="0">
                <a:solidFill>
                  <a:srgbClr val="7030A0"/>
                </a:solidFill>
                <a:latin typeface="Calibri" panose="020F0502020204030204" pitchFamily="34" charset="0"/>
                <a:ea typeface="Calibri" panose="020F0502020204030204" pitchFamily="34" charset="0"/>
                <a:cs typeface="Calibri" panose="020F0502020204030204" pitchFamily="34" charset="0"/>
              </a:rPr>
              <a:t>no separate Greek word for what we call romantic love.  Logically, it is a mix of </a:t>
            </a:r>
            <a:r>
              <a:rPr lang="en-US" sz="3000" i="1" dirty="0">
                <a:solidFill>
                  <a:srgbClr val="7030A0"/>
                </a:solidFill>
                <a:latin typeface="Calibri" panose="020F0502020204030204" pitchFamily="34" charset="0"/>
                <a:ea typeface="Calibri" panose="020F0502020204030204" pitchFamily="34" charset="0"/>
                <a:cs typeface="Calibri" panose="020F0502020204030204" pitchFamily="34" charset="0"/>
              </a:rPr>
              <a:t>philia</a:t>
            </a:r>
            <a:r>
              <a:rPr lang="en-US" sz="3000" dirty="0">
                <a:solidFill>
                  <a:srgbClr val="7030A0"/>
                </a:solidFill>
                <a:latin typeface="Calibri" panose="020F0502020204030204" pitchFamily="34" charset="0"/>
                <a:ea typeface="Calibri" panose="020F0502020204030204" pitchFamily="34" charset="0"/>
                <a:cs typeface="Calibri" panose="020F0502020204030204" pitchFamily="34" charset="0"/>
              </a:rPr>
              <a:t> and the intense desire of </a:t>
            </a:r>
            <a:r>
              <a:rPr lang="en-US" sz="3000" i="1" dirty="0">
                <a:solidFill>
                  <a:srgbClr val="7030A0"/>
                </a:solidFill>
                <a:latin typeface="Calibri" panose="020F0502020204030204" pitchFamily="34" charset="0"/>
                <a:ea typeface="Calibri" panose="020F0502020204030204" pitchFamily="34" charset="0"/>
                <a:cs typeface="Calibri" panose="020F0502020204030204" pitchFamily="34" charset="0"/>
              </a:rPr>
              <a:t>eros.  </a:t>
            </a:r>
            <a:r>
              <a:rPr lang="en-US" sz="3000" b="1" dirty="0">
                <a:solidFill>
                  <a:srgbClr val="7030A0"/>
                </a:solidFill>
                <a:latin typeface="Calibri" panose="020F0502020204030204" pitchFamily="34" charset="0"/>
                <a:ea typeface="Calibri" panose="020F0502020204030204" pitchFamily="34" charset="0"/>
                <a:cs typeface="Calibri" panose="020F0502020204030204" pitchFamily="34" charset="0"/>
              </a:rPr>
              <a:t>During courtship and early marriage, it is usually very strong...It would be a mistake to base a lifelong relationship on a romantic, shallow, temporary “love” </a:t>
            </a:r>
            <a:r>
              <a:rPr lang="en-US" sz="3000" dirty="0">
                <a:solidFill>
                  <a:srgbClr val="7030A0"/>
                </a:solidFill>
                <a:latin typeface="Calibri" panose="020F0502020204030204" pitchFamily="34" charset="0"/>
                <a:ea typeface="Calibri" panose="020F0502020204030204" pitchFamily="34" charset="0"/>
                <a:cs typeface="Calibri" panose="020F0502020204030204" pitchFamily="34" charset="0"/>
              </a:rPr>
              <a:t>– not the living, growing, action-based “love” of agape...</a:t>
            </a:r>
            <a:r>
              <a:rPr lang="en-US" sz="3000" b="1" dirty="0">
                <a:solidFill>
                  <a:srgbClr val="7030A0"/>
                </a:solidFill>
                <a:latin typeface="Calibri" panose="020F0502020204030204" pitchFamily="34" charset="0"/>
                <a:ea typeface="Calibri" panose="020F0502020204030204" pitchFamily="34" charset="0"/>
                <a:cs typeface="Calibri" panose="020F0502020204030204" pitchFamily="34" charset="0"/>
              </a:rPr>
              <a:t>Typically, throughout a marriage, a woman will place more value on the emotional aspect of romantic love than a man.  </a:t>
            </a:r>
            <a:r>
              <a:rPr lang="en-US" sz="3000" dirty="0">
                <a:solidFill>
                  <a:srgbClr val="7030A0"/>
                </a:solidFill>
                <a:latin typeface="Calibri" panose="020F0502020204030204" pitchFamily="34" charset="0"/>
                <a:ea typeface="Calibri" panose="020F0502020204030204" pitchFamily="34" charset="0"/>
                <a:cs typeface="Calibri" panose="020F0502020204030204" pitchFamily="34" charset="0"/>
              </a:rPr>
              <a:t>Husband-to-be and husband-of-many-years, please listen up!  This is important.  </a:t>
            </a:r>
            <a:r>
              <a:rPr lang="en-US" sz="3000" b="1" dirty="0">
                <a:solidFill>
                  <a:srgbClr val="7030A0"/>
                </a:solidFill>
                <a:latin typeface="Calibri" panose="020F0502020204030204" pitchFamily="34" charset="0"/>
                <a:ea typeface="Calibri" panose="020F0502020204030204" pitchFamily="34" charset="0"/>
                <a:cs typeface="Calibri" panose="020F0502020204030204" pitchFamily="34" charset="0"/>
              </a:rPr>
              <a:t>Learn to cultivate romantic love throughput your marriage no matter how many years you are together.  Don’t forget the things you did to win her love; they may be the same kind of things that will nurture your love throughout the years.</a:t>
            </a:r>
            <a:r>
              <a:rPr lang="en-US" sz="3000" dirty="0">
                <a:solidFill>
                  <a:srgbClr val="7030A0"/>
                </a:solidFill>
                <a:latin typeface="Calibri" panose="020F0502020204030204" pitchFamily="34" charset="0"/>
                <a:ea typeface="Calibri" panose="020F0502020204030204" pitchFamily="34" charset="0"/>
                <a:cs typeface="Calibri" panose="020F0502020204030204" pitchFamily="34" charset="0"/>
              </a:rPr>
              <a:t>”</a:t>
            </a:r>
            <a:r>
              <a:rPr lang="en-US" sz="3200" dirty="0">
                <a:solidFill>
                  <a:srgbClr val="7030A0"/>
                </a:solidFill>
                <a:latin typeface="Calibri" panose="020F0502020204030204" pitchFamily="34" charset="0"/>
                <a:ea typeface="Calibri" panose="020F0502020204030204" pitchFamily="34" charset="0"/>
                <a:cs typeface="Calibri" panose="020F0502020204030204" pitchFamily="34" charset="0"/>
              </a:rPr>
              <a:t> </a:t>
            </a:r>
            <a:r>
              <a:rPr lang="en-US" sz="2800" dirty="0">
                <a:solidFill>
                  <a:schemeClr val="tx2"/>
                </a:solidFill>
                <a:latin typeface="Calibri" panose="020F0502020204030204" pitchFamily="34" charset="0"/>
                <a:ea typeface="Calibri" panose="020F0502020204030204" pitchFamily="34" charset="0"/>
                <a:cs typeface="Calibri" panose="020F0502020204030204" pitchFamily="34" charset="0"/>
              </a:rPr>
              <a:t>– Charlie Brackett, </a:t>
            </a:r>
            <a:r>
              <a:rPr lang="en-US" sz="2800" i="1" dirty="0">
                <a:solidFill>
                  <a:schemeClr val="tx2"/>
                </a:solidFill>
                <a:latin typeface="Calibri" panose="020F0502020204030204" pitchFamily="34" charset="0"/>
                <a:ea typeface="Calibri" panose="020F0502020204030204" pitchFamily="34" charset="0"/>
                <a:cs typeface="Calibri" panose="020F0502020204030204" pitchFamily="34" charset="0"/>
              </a:rPr>
              <a:t>Get Ready, Get Set, I Do</a:t>
            </a:r>
            <a:r>
              <a:rPr lang="en-US" sz="2800" dirty="0">
                <a:solidFill>
                  <a:schemeClr val="tx2"/>
                </a:solidFill>
                <a:latin typeface="Calibri" panose="020F0502020204030204" pitchFamily="34" charset="0"/>
                <a:ea typeface="Calibri" panose="020F0502020204030204" pitchFamily="34" charset="0"/>
                <a:cs typeface="Calibri" panose="020F0502020204030204" pitchFamily="34" charset="0"/>
              </a:rPr>
              <a:t>, 2006</a:t>
            </a:r>
          </a:p>
        </p:txBody>
      </p:sp>
    </p:spTree>
    <p:extLst>
      <p:ext uri="{BB962C8B-B14F-4D97-AF65-F5344CB8AC3E}">
        <p14:creationId xmlns:p14="http://schemas.microsoft.com/office/powerpoint/2010/main" val="33833832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D65DF2E-F349-8D65-F98F-13E2C2B9144D}"/>
              </a:ext>
            </a:extLst>
          </p:cNvPr>
          <p:cNvSpPr txBox="1"/>
          <p:nvPr/>
        </p:nvSpPr>
        <p:spPr>
          <a:xfrm>
            <a:off x="598315" y="212865"/>
            <a:ext cx="11808169" cy="707886"/>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sym typeface="Cochin" charset="0"/>
              </a:rPr>
              <a:t>“In Love” / “Falling in Love” </a:t>
            </a:r>
            <a:r>
              <a:rPr kumimoji="0" lang="en-US" sz="4000" b="1" i="0" u="none" strike="noStrike" kern="1200" cap="none" spc="0" normalizeH="0" baseline="0" noProof="0" dirty="0">
                <a:ln>
                  <a:noFill/>
                </a:ln>
                <a:solidFill>
                  <a:schemeClr val="tx2"/>
                </a:solidFill>
                <a:effectLst/>
                <a:uLnTx/>
                <a:uFillTx/>
                <a:latin typeface="Calibri" panose="020F0502020204030204" pitchFamily="34" charset="0"/>
                <a:ea typeface="Calibri" panose="020F0502020204030204" pitchFamily="34" charset="0"/>
                <a:cs typeface="Calibri" panose="020F0502020204030204" pitchFamily="34" charset="0"/>
                <a:sym typeface="Cochin" charset="0"/>
              </a:rPr>
              <a:t>vs.</a:t>
            </a:r>
            <a:r>
              <a:rPr kumimoji="0" lang="en-US" sz="4000" b="1" i="0" u="none" strike="noStrike" kern="1200" cap="none" spc="0" normalizeH="0" baseline="0" noProof="0" dirty="0">
                <a:ln>
                  <a:noFill/>
                </a:ln>
                <a:solidFill>
                  <a:srgbClr val="2D2D8A"/>
                </a:solidFill>
                <a:effectLst/>
                <a:uLnTx/>
                <a:uFillTx/>
                <a:latin typeface="Calibri" panose="020F0502020204030204" pitchFamily="34" charset="0"/>
                <a:ea typeface="Calibri" panose="020F0502020204030204" pitchFamily="34" charset="0"/>
                <a:cs typeface="Calibri" panose="020F0502020204030204" pitchFamily="34" charset="0"/>
                <a:sym typeface="Cochin" charset="0"/>
              </a:rPr>
              <a:t> </a:t>
            </a:r>
            <a:r>
              <a:rPr kumimoji="0" lang="en-US" sz="4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Calibri" panose="020F0502020204030204" pitchFamily="34" charset="0"/>
                <a:sym typeface="Cochin" charset="0"/>
              </a:rPr>
              <a:t>Married Romantic Love</a:t>
            </a:r>
          </a:p>
        </p:txBody>
      </p:sp>
      <p:pic>
        <p:nvPicPr>
          <p:cNvPr id="3" name="Picture 2">
            <a:extLst>
              <a:ext uri="{FF2B5EF4-FFF2-40B4-BE49-F238E27FC236}">
                <a16:creationId xmlns:a16="http://schemas.microsoft.com/office/drawing/2014/main" id="{029732A4-1ED9-EAFD-A696-2BAA45C4BC3C}"/>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38150" y="1040523"/>
            <a:ext cx="9488799" cy="7116599"/>
          </a:xfrm>
          <a:prstGeom prst="rect">
            <a:avLst/>
          </a:prstGeom>
        </p:spPr>
      </p:pic>
      <p:sp>
        <p:nvSpPr>
          <p:cNvPr id="4" name="TextBox 3">
            <a:extLst>
              <a:ext uri="{FF2B5EF4-FFF2-40B4-BE49-F238E27FC236}">
                <a16:creationId xmlns:a16="http://schemas.microsoft.com/office/drawing/2014/main" id="{A95F3DEA-F823-5070-589E-0212906FFCE6}"/>
              </a:ext>
            </a:extLst>
          </p:cNvPr>
          <p:cNvSpPr txBox="1"/>
          <p:nvPr/>
        </p:nvSpPr>
        <p:spPr>
          <a:xfrm>
            <a:off x="8466082" y="1418897"/>
            <a:ext cx="2319738" cy="738664"/>
          </a:xfrm>
          <a:prstGeom prst="rect">
            <a:avLst/>
          </a:prstGeom>
          <a:noFill/>
        </p:spPr>
        <p:txBody>
          <a:bodyPr wrap="none" rtlCol="0">
            <a:spAutoFit/>
          </a:bodyPr>
          <a:lstStyle/>
          <a:p>
            <a:r>
              <a:rPr lang="en-US" dirty="0">
                <a:solidFill>
                  <a:srgbClr val="FF0000"/>
                </a:solidFill>
              </a:rPr>
              <a:t>Chapter 1</a:t>
            </a:r>
          </a:p>
        </p:txBody>
      </p:sp>
      <p:sp>
        <p:nvSpPr>
          <p:cNvPr id="7" name="Rectangle 6">
            <a:extLst>
              <a:ext uri="{FF2B5EF4-FFF2-40B4-BE49-F238E27FC236}">
                <a16:creationId xmlns:a16="http://schemas.microsoft.com/office/drawing/2014/main" id="{DC54A2FF-8D92-56AA-48F4-1DB30189992A}"/>
              </a:ext>
            </a:extLst>
          </p:cNvPr>
          <p:cNvSpPr/>
          <p:nvPr/>
        </p:nvSpPr>
        <p:spPr bwMode="auto">
          <a:xfrm>
            <a:off x="6779172" y="2963917"/>
            <a:ext cx="4006648" cy="1024759"/>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515151"/>
              </a:solidFill>
              <a:effectLst/>
              <a:latin typeface="Cochin" charset="0"/>
              <a:ea typeface="ヒラギノ明朝 ProN W3" charset="0"/>
              <a:cs typeface="ヒラギノ明朝 ProN W3" charset="0"/>
              <a:sym typeface="Cochin" charset="0"/>
            </a:endParaRPr>
          </a:p>
        </p:txBody>
      </p:sp>
      <p:sp>
        <p:nvSpPr>
          <p:cNvPr id="8" name="TextBox 7">
            <a:extLst>
              <a:ext uri="{FF2B5EF4-FFF2-40B4-BE49-F238E27FC236}">
                <a16:creationId xmlns:a16="http://schemas.microsoft.com/office/drawing/2014/main" id="{684A3012-C25C-E617-3EC5-6DCDCE881205}"/>
              </a:ext>
            </a:extLst>
          </p:cNvPr>
          <p:cNvSpPr txBox="1"/>
          <p:nvPr/>
        </p:nvSpPr>
        <p:spPr>
          <a:xfrm>
            <a:off x="1877851" y="5072491"/>
            <a:ext cx="3687377" cy="2893100"/>
          </a:xfrm>
          <a:prstGeom prst="rect">
            <a:avLst/>
          </a:prstGeom>
          <a:noFill/>
        </p:spPr>
        <p:txBody>
          <a:bodyPr wrap="square" rtlCol="0">
            <a:spAutoFit/>
          </a:bodyPr>
          <a:lstStyle/>
          <a:p>
            <a:r>
              <a:rPr lang="en-US" sz="2600" b="1" dirty="0">
                <a:solidFill>
                  <a:srgbClr val="FF0000"/>
                </a:solidFill>
                <a:latin typeface="Calibri" panose="020F0502020204030204" pitchFamily="34" charset="0"/>
                <a:ea typeface="Calibri" panose="020F0502020204030204" pitchFamily="34" charset="0"/>
                <a:cs typeface="Calibri" panose="020F0502020204030204" pitchFamily="34" charset="0"/>
              </a:rPr>
              <a:t>“Well,” he said, “I’ve been married three times, and each time, it was wonderful before we got married, but somehow, after the wedding it all fell apart.”</a:t>
            </a:r>
          </a:p>
        </p:txBody>
      </p:sp>
      <p:sp>
        <p:nvSpPr>
          <p:cNvPr id="9" name="Callout: Right Arrow 8">
            <a:extLst>
              <a:ext uri="{FF2B5EF4-FFF2-40B4-BE49-F238E27FC236}">
                <a16:creationId xmlns:a16="http://schemas.microsoft.com/office/drawing/2014/main" id="{55FE1B6F-A317-5345-4CDF-89541BC23362}"/>
              </a:ext>
            </a:extLst>
          </p:cNvPr>
          <p:cNvSpPr/>
          <p:nvPr/>
        </p:nvSpPr>
        <p:spPr bwMode="auto">
          <a:xfrm>
            <a:off x="1877852" y="4997669"/>
            <a:ext cx="5342756" cy="3042745"/>
          </a:xfrm>
          <a:prstGeom prst="rightArrowCallout">
            <a:avLst/>
          </a:prstGeom>
          <a:noFill/>
          <a:ln w="25400" cap="flat" cmpd="sng" algn="ctr">
            <a:solidFill>
              <a:srgbClr val="3D3E3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515151"/>
              </a:solidFill>
              <a:effectLst/>
              <a:latin typeface="Cochin" charset="0"/>
              <a:ea typeface="ヒラギノ明朝 ProN W3" charset="0"/>
              <a:cs typeface="ヒラギノ明朝 ProN W3" charset="0"/>
              <a:sym typeface="Cochin" charset="0"/>
            </a:endParaRPr>
          </a:p>
        </p:txBody>
      </p:sp>
      <p:pic>
        <p:nvPicPr>
          <p:cNvPr id="11" name="You’ve Lost That Loving Feeling">
            <a:hlinkClick r:id="" action="ppaction://media"/>
            <a:extLst>
              <a:ext uri="{FF2B5EF4-FFF2-40B4-BE49-F238E27FC236}">
                <a16:creationId xmlns:a16="http://schemas.microsoft.com/office/drawing/2014/main" id="{E4371BAC-2F5C-8115-7E05-B78D628B86E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395905" y="7789531"/>
            <a:ext cx="487363" cy="487363"/>
          </a:xfrm>
          <a:prstGeom prst="rect">
            <a:avLst/>
          </a:prstGeom>
        </p:spPr>
      </p:pic>
      <p:sp>
        <p:nvSpPr>
          <p:cNvPr id="12" name="TextBox 11">
            <a:extLst>
              <a:ext uri="{FF2B5EF4-FFF2-40B4-BE49-F238E27FC236}">
                <a16:creationId xmlns:a16="http://schemas.microsoft.com/office/drawing/2014/main" id="{D39B697C-7A5E-84C2-BF9F-3D577EACB272}"/>
              </a:ext>
            </a:extLst>
          </p:cNvPr>
          <p:cNvSpPr txBox="1"/>
          <p:nvPr/>
        </p:nvSpPr>
        <p:spPr>
          <a:xfrm>
            <a:off x="7220608" y="4345772"/>
            <a:ext cx="4006648" cy="3323987"/>
          </a:xfrm>
          <a:prstGeom prst="rect">
            <a:avLst/>
          </a:prstGeom>
          <a:solidFill>
            <a:schemeClr val="bg1">
              <a:lumMod val="95000"/>
            </a:schemeClr>
          </a:solidFill>
        </p:spPr>
        <p:txBody>
          <a:bodyPr wrap="square" rtlCol="0">
            <a:spAutoFit/>
          </a:bodyPr>
          <a:lstStyle/>
          <a:p>
            <a:pPr algn="ctr"/>
            <a:r>
              <a:rPr lang="en-US" dirty="0">
                <a:solidFill>
                  <a:srgbClr val="FF0000"/>
                </a:solidFill>
              </a:rPr>
              <a:t>Falling “in love” </a:t>
            </a:r>
            <a:r>
              <a:rPr lang="en-US" u="sng" dirty="0">
                <a:solidFill>
                  <a:srgbClr val="FF0000"/>
                </a:solidFill>
              </a:rPr>
              <a:t>AND</a:t>
            </a:r>
            <a:r>
              <a:rPr lang="en-US" dirty="0">
                <a:solidFill>
                  <a:srgbClr val="FF0000"/>
                </a:solidFill>
              </a:rPr>
              <a:t> </a:t>
            </a:r>
          </a:p>
          <a:p>
            <a:pPr algn="ctr"/>
            <a:r>
              <a:rPr lang="en-US" dirty="0">
                <a:solidFill>
                  <a:srgbClr val="FF0000"/>
                </a:solidFill>
              </a:rPr>
              <a:t>“out of love” are </a:t>
            </a:r>
          </a:p>
          <a:p>
            <a:pPr algn="ctr"/>
            <a:r>
              <a:rPr lang="en-US" dirty="0">
                <a:solidFill>
                  <a:srgbClr val="FF0000"/>
                </a:solidFill>
              </a:rPr>
              <a:t>Common Expressions</a:t>
            </a:r>
          </a:p>
        </p:txBody>
      </p:sp>
      <p:sp>
        <p:nvSpPr>
          <p:cNvPr id="13" name="TextBox 12">
            <a:extLst>
              <a:ext uri="{FF2B5EF4-FFF2-40B4-BE49-F238E27FC236}">
                <a16:creationId xmlns:a16="http://schemas.microsoft.com/office/drawing/2014/main" id="{3EE15B58-4374-E892-5EB6-C7183242AA81}"/>
              </a:ext>
            </a:extLst>
          </p:cNvPr>
          <p:cNvSpPr txBox="1"/>
          <p:nvPr/>
        </p:nvSpPr>
        <p:spPr>
          <a:xfrm>
            <a:off x="6439334" y="1186319"/>
            <a:ext cx="4624549" cy="6494085"/>
          </a:xfrm>
          <a:prstGeom prst="rect">
            <a:avLst/>
          </a:prstGeom>
          <a:solidFill>
            <a:schemeClr val="bg1">
              <a:lumMod val="95000"/>
            </a:schemeClr>
          </a:solidFill>
          <a:ln>
            <a:solidFill>
              <a:schemeClr val="accent1"/>
            </a:solidFill>
          </a:ln>
        </p:spPr>
        <p:txBody>
          <a:bodyPr wrap="square" rtlCol="0">
            <a:spAutoFit/>
          </a:bodyPr>
          <a:lstStyle/>
          <a:p>
            <a:pPr algn="ctr"/>
            <a:r>
              <a:rPr lang="en-US" sz="2800" dirty="0">
                <a:solidFill>
                  <a:srgbClr val="FF0000"/>
                </a:solidFill>
                <a:latin typeface="Calibri" panose="020F0502020204030204" pitchFamily="34" charset="0"/>
                <a:ea typeface="Calibri" panose="020F0502020204030204" pitchFamily="34" charset="0"/>
                <a:cs typeface="Calibri" panose="020F0502020204030204" pitchFamily="34" charset="0"/>
              </a:rPr>
              <a:t>“People get from books the idea that if you have married the right person you may expect to go on “being in love” for ever. As a result, when they find they are not, they think this proves they have made a mistake and are entitled to a change—not realizing that, when they have changed, the glamour will presently go out of the new love just as it went out of the old one.” </a:t>
            </a:r>
            <a:r>
              <a:rPr lang="en-US" sz="2400" dirty="0">
                <a:solidFill>
                  <a:schemeClr val="tx2"/>
                </a:solidFill>
              </a:rPr>
              <a:t>– C. S. Lewis, </a:t>
            </a:r>
            <a:r>
              <a:rPr lang="en-US" sz="2400" i="1" dirty="0">
                <a:solidFill>
                  <a:schemeClr val="tx2"/>
                </a:solidFill>
              </a:rPr>
              <a:t>Mere Christianity</a:t>
            </a:r>
          </a:p>
        </p:txBody>
      </p:sp>
    </p:spTree>
    <p:extLst>
      <p:ext uri="{BB962C8B-B14F-4D97-AF65-F5344CB8AC3E}">
        <p14:creationId xmlns:p14="http://schemas.microsoft.com/office/powerpoint/2010/main" val="2700242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4826" fill="hold"/>
                                        <p:tgtEl>
                                          <p:spTgt spid="11"/>
                                        </p:tgtEl>
                                      </p:cBhvr>
                                    </p:cmd>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9" fill="hold" display="0">
                  <p:stCondLst>
                    <p:cond delay="indefinite"/>
                  </p:stCondLst>
                  <p:endCondLst>
                    <p:cond evt="onStopAudio" delay="0">
                      <p:tgtEl>
                        <p:sldTgt/>
                      </p:tgtEl>
                    </p:cond>
                  </p:endCondLst>
                </p:cTn>
                <p:tgtEl>
                  <p:spTgt spid="11"/>
                </p:tgtEl>
              </p:cMediaNode>
            </p:audio>
          </p:childTnLst>
        </p:cTn>
      </p:par>
    </p:tnLst>
    <p:bldLst>
      <p:bldP spid="4" grpId="0"/>
      <p:bldP spid="7" grpId="0" animBg="1"/>
      <p:bldP spid="8" grpId="0"/>
      <p:bldP spid="9" grpId="0" animBg="1"/>
      <p:bldP spid="12" grpId="0" animBg="1"/>
      <p:bldP spid="13" grpId="0" animBg="1"/>
    </p:bldLst>
  </p:timing>
</p:sld>
</file>

<file path=ppt/theme/theme1.xml><?xml version="1.0" encoding="utf-8"?>
<a:theme xmlns:a="http://schemas.openxmlformats.org/drawingml/2006/main" name="4_Office Theme">
  <a:themeElements>
    <a:clrScheme name="">
      <a:dk1>
        <a:srgbClr val="515151"/>
      </a:dk1>
      <a:lt1>
        <a:srgbClr val="FFFFFF"/>
      </a:lt1>
      <a:dk2>
        <a:srgbClr val="000000"/>
      </a:dk2>
      <a:lt2>
        <a:srgbClr val="808080"/>
      </a:lt2>
      <a:accent1>
        <a:srgbClr val="000000"/>
      </a:accent1>
      <a:accent2>
        <a:srgbClr val="333399"/>
      </a:accent2>
      <a:accent3>
        <a:srgbClr val="FFFFFF"/>
      </a:accent3>
      <a:accent4>
        <a:srgbClr val="444444"/>
      </a:accent4>
      <a:accent5>
        <a:srgbClr val="AAAAAA"/>
      </a:accent5>
      <a:accent6>
        <a:srgbClr val="2D2D8A"/>
      </a:accent6>
      <a:hlink>
        <a:srgbClr val="009999"/>
      </a:hlink>
      <a:folHlink>
        <a:srgbClr val="99CC00"/>
      </a:folHlink>
    </a:clrScheme>
    <a:fontScheme name="4_Office Theme">
      <a:majorFont>
        <a:latin typeface="Cochin"/>
        <a:ea typeface="ヒラギノ明朝 ProN W3"/>
        <a:cs typeface="ヒラギノ明朝 ProN W3"/>
      </a:majorFont>
      <a:minorFont>
        <a:latin typeface="Cochin"/>
        <a:ea typeface="ヒラギノ明朝 ProN W3"/>
        <a:cs typeface="ヒラギノ明朝 ProN W3"/>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00"/>
        </a:solidFill>
        <a:ln w="25400" cap="flat" cmpd="sng" algn="ctr">
          <a:solidFill>
            <a:srgbClr val="3D3E3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15151"/>
            </a:solidFill>
            <a:effectLst/>
            <a:latin typeface="Cochin" charset="0"/>
            <a:ea typeface="ヒラギノ明朝 ProN W3" charset="0"/>
            <a:cs typeface="ヒラギノ明朝 ProN W3" charset="0"/>
            <a:sym typeface="Cochin" charset="0"/>
          </a:defRPr>
        </a:defPPr>
      </a:lstStyle>
    </a:spDef>
    <a:lnDef>
      <a:spPr bwMode="auto">
        <a:xfrm>
          <a:off x="0" y="0"/>
          <a:ext cx="1" cy="1"/>
        </a:xfrm>
        <a:custGeom>
          <a:avLst/>
          <a:gdLst/>
          <a:ahLst/>
          <a:cxnLst/>
          <a:rect l="0" t="0" r="0" b="0"/>
          <a:pathLst/>
        </a:custGeom>
        <a:solidFill>
          <a:srgbClr val="000000"/>
        </a:solidFill>
        <a:ln w="25400" cap="flat" cmpd="sng" algn="ctr">
          <a:solidFill>
            <a:srgbClr val="3D3E3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15151"/>
            </a:solidFill>
            <a:effectLst/>
            <a:latin typeface="Cochin" charset="0"/>
            <a:ea typeface="ヒラギノ明朝 ProN W3" charset="0"/>
            <a:cs typeface="ヒラギノ明朝 ProN W3" charset="0"/>
            <a:sym typeface="Cochin" charset="0"/>
          </a:defRPr>
        </a:defPPr>
      </a:lstStyle>
    </a:lnDef>
  </a:objectDefaults>
  <a:extraClrSchemeLst>
    <a:extraClrScheme>
      <a:clrScheme name="4_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
      <a:dk1>
        <a:srgbClr val="515151"/>
      </a:dk1>
      <a:lt1>
        <a:srgbClr val="FFFFFF"/>
      </a:lt1>
      <a:dk2>
        <a:srgbClr val="000000"/>
      </a:dk2>
      <a:lt2>
        <a:srgbClr val="808080"/>
      </a:lt2>
      <a:accent1>
        <a:srgbClr val="000000"/>
      </a:accent1>
      <a:accent2>
        <a:srgbClr val="333399"/>
      </a:accent2>
      <a:accent3>
        <a:srgbClr val="FFFFFF"/>
      </a:accent3>
      <a:accent4>
        <a:srgbClr val="444444"/>
      </a:accent4>
      <a:accent5>
        <a:srgbClr val="AAAAAA"/>
      </a:accent5>
      <a:accent6>
        <a:srgbClr val="2D2D8A"/>
      </a:accent6>
      <a:hlink>
        <a:srgbClr val="009999"/>
      </a:hlink>
      <a:folHlink>
        <a:srgbClr val="99CC00"/>
      </a:folHlink>
    </a:clrScheme>
    <a:fontScheme name="2_Office Theme">
      <a:majorFont>
        <a:latin typeface="Cochin"/>
        <a:ea typeface="ヒラギノ明朝 ProN W3"/>
        <a:cs typeface="ヒラギノ明朝 ProN W3"/>
      </a:majorFont>
      <a:minorFont>
        <a:latin typeface="Cochin"/>
        <a:ea typeface="ヒラギノ明朝 ProN W3"/>
        <a:cs typeface="ヒラギノ明朝 ProN W3"/>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00"/>
        </a:solidFill>
        <a:ln w="25400" cap="flat" cmpd="sng" algn="ctr">
          <a:solidFill>
            <a:srgbClr val="3D3E3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15151"/>
            </a:solidFill>
            <a:effectLst/>
            <a:latin typeface="Cochin" charset="0"/>
            <a:ea typeface="ヒラギノ明朝 ProN W3" charset="0"/>
            <a:cs typeface="ヒラギノ明朝 ProN W3" charset="0"/>
            <a:sym typeface="Cochin" charset="0"/>
          </a:defRPr>
        </a:defPPr>
      </a:lstStyle>
    </a:spDef>
    <a:lnDef>
      <a:spPr bwMode="auto">
        <a:xfrm>
          <a:off x="0" y="0"/>
          <a:ext cx="1" cy="1"/>
        </a:xfrm>
        <a:custGeom>
          <a:avLst/>
          <a:gdLst/>
          <a:ahLst/>
          <a:cxnLst/>
          <a:rect l="0" t="0" r="0" b="0"/>
          <a:pathLst/>
        </a:custGeom>
        <a:solidFill>
          <a:srgbClr val="000000"/>
        </a:solidFill>
        <a:ln w="25400" cap="flat" cmpd="sng" algn="ctr">
          <a:solidFill>
            <a:srgbClr val="3D3E3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15151"/>
            </a:solidFill>
            <a:effectLst/>
            <a:latin typeface="Cochin" charset="0"/>
            <a:ea typeface="ヒラギノ明朝 ProN W3" charset="0"/>
            <a:cs typeface="ヒラギノ明朝 ProN W3" charset="0"/>
            <a:sym typeface="Cochin" charset="0"/>
          </a:defRPr>
        </a:defPPr>
      </a:lstStyle>
    </a:lnDef>
  </a:objectDefaults>
  <a:extraClrSchemeLst>
    <a:extraClrScheme>
      <a:clrScheme name="2_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
      <a:dk1>
        <a:srgbClr val="515151"/>
      </a:dk1>
      <a:lt1>
        <a:srgbClr val="FFFFFF"/>
      </a:lt1>
      <a:dk2>
        <a:srgbClr val="000000"/>
      </a:dk2>
      <a:lt2>
        <a:srgbClr val="808080"/>
      </a:lt2>
      <a:accent1>
        <a:srgbClr val="000000"/>
      </a:accent1>
      <a:accent2>
        <a:srgbClr val="333399"/>
      </a:accent2>
      <a:accent3>
        <a:srgbClr val="FFFFFF"/>
      </a:accent3>
      <a:accent4>
        <a:srgbClr val="444444"/>
      </a:accent4>
      <a:accent5>
        <a:srgbClr val="AAAAAA"/>
      </a:accent5>
      <a:accent6>
        <a:srgbClr val="2D2D8A"/>
      </a:accent6>
      <a:hlink>
        <a:srgbClr val="009999"/>
      </a:hlink>
      <a:folHlink>
        <a:srgbClr val="99CC00"/>
      </a:folHlink>
    </a:clrScheme>
    <a:fontScheme name="1_Office Theme">
      <a:majorFont>
        <a:latin typeface="Cochin"/>
        <a:ea typeface="ヒラギノ明朝 ProN W3"/>
        <a:cs typeface="ヒラギノ明朝 ProN W3"/>
      </a:majorFont>
      <a:minorFont>
        <a:latin typeface="Cochin"/>
        <a:ea typeface="ヒラギノ明朝 ProN W3"/>
        <a:cs typeface="ヒラギノ明朝 ProN W3"/>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00"/>
        </a:solidFill>
        <a:ln w="25400" cap="flat" cmpd="sng" algn="ctr">
          <a:solidFill>
            <a:srgbClr val="3D3E3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15151"/>
            </a:solidFill>
            <a:effectLst/>
            <a:latin typeface="Cochin" charset="0"/>
            <a:ea typeface="ヒラギノ明朝 ProN W3" charset="0"/>
            <a:cs typeface="ヒラギノ明朝 ProN W3" charset="0"/>
            <a:sym typeface="Cochin" charset="0"/>
          </a:defRPr>
        </a:defPPr>
      </a:lstStyle>
    </a:spDef>
    <a:lnDef>
      <a:spPr bwMode="auto">
        <a:xfrm>
          <a:off x="0" y="0"/>
          <a:ext cx="1" cy="1"/>
        </a:xfrm>
        <a:custGeom>
          <a:avLst/>
          <a:gdLst/>
          <a:ahLst/>
          <a:cxnLst/>
          <a:rect l="0" t="0" r="0" b="0"/>
          <a:pathLst/>
        </a:custGeom>
        <a:solidFill>
          <a:srgbClr val="000000"/>
        </a:solidFill>
        <a:ln w="25400" cap="flat" cmpd="sng" algn="ctr">
          <a:solidFill>
            <a:srgbClr val="3D3E3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15151"/>
            </a:solidFill>
            <a:effectLst/>
            <a:latin typeface="Cochin" charset="0"/>
            <a:ea typeface="ヒラギノ明朝 ProN W3" charset="0"/>
            <a:cs typeface="ヒラギノ明朝 ProN W3" charset="0"/>
            <a:sym typeface="Cochin" charset="0"/>
          </a:defRPr>
        </a:defPPr>
      </a:lstStyle>
    </a:lnDef>
  </a:objectDefaults>
  <a:extraClrSchemeLst>
    <a:extraClrScheme>
      <a:clrScheme name="1_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14170</TotalTime>
  <Words>2323</Words>
  <Application>Microsoft Office PowerPoint</Application>
  <PresentationFormat>Custom</PresentationFormat>
  <Paragraphs>139</Paragraphs>
  <Slides>16</Slides>
  <Notes>12</Notes>
  <HiddenSlides>0</HiddenSlides>
  <MMClips>1</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16</vt:i4>
      </vt:variant>
    </vt:vector>
  </HeadingPairs>
  <TitlesOfParts>
    <vt:vector size="25" baseType="lpstr">
      <vt:lpstr>Arial</vt:lpstr>
      <vt:lpstr>Barbara Blast</vt:lpstr>
      <vt:lpstr>Calibri</vt:lpstr>
      <vt:lpstr>Cochin</vt:lpstr>
      <vt:lpstr>Snell Roundhand</vt:lpstr>
      <vt:lpstr>Wingdings</vt:lpstr>
      <vt:lpstr>4_Office Theme</vt:lpstr>
      <vt:lpstr>2_Office Theme</vt:lpstr>
      <vt:lpstr>1_Office Theme</vt:lpstr>
      <vt:lpstr>Married: Growing &amp; Serving Together</vt:lpstr>
      <vt:lpstr>The Love Languages</vt:lpstr>
      <vt:lpstr>The Love Languages Concluding Thoughts</vt:lpstr>
      <vt:lpstr>PowerPoint Presentation</vt:lpstr>
      <vt:lpstr>PowerPoint Presentation</vt:lpstr>
      <vt:lpstr>PowerPoint Presentation</vt:lpstr>
      <vt:lpstr>Four Primary Ancient Greek Words for Love</vt:lpstr>
      <vt:lpstr>Four Primary Ancient Greek Words for Love</vt:lpstr>
      <vt:lpstr>PowerPoint Presentation</vt:lpstr>
      <vt:lpstr>PowerPoint Presentation</vt:lpstr>
      <vt:lpstr>PowerPoint Presentation</vt:lpstr>
      <vt:lpstr>Marry Your Best Friend “He is my lover and friend”  (Song of Solomon 5:16, CEV)</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Leo Voegtli</dc:creator>
  <cp:keywords/>
  <dc:description/>
  <cp:lastModifiedBy>Daniel Roper</cp:lastModifiedBy>
  <cp:revision>5</cp:revision>
  <cp:lastPrinted>2023-04-12T22:20:59Z</cp:lastPrinted>
  <dcterms:modified xsi:type="dcterms:W3CDTF">2023-05-12T18:46:39Z</dcterms:modified>
</cp:coreProperties>
</file>